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0" r:id="rId9"/>
    <p:sldId id="269" r:id="rId10"/>
    <p:sldId id="268" r:id="rId11"/>
    <p:sldId id="267" r:id="rId12"/>
    <p:sldId id="262" r:id="rId13"/>
    <p:sldId id="271" r:id="rId14"/>
    <p:sldId id="273" r:id="rId15"/>
    <p:sldId id="275" r:id="rId16"/>
    <p:sldId id="277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8E54BF-8128-4E02-A9DE-8FECCD8D5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43D601-C685-42AF-8CE1-BB63CFCE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3020A4-D540-4293-BF25-4E818DF4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2C2F41-8FB5-4157-A694-CFA16DD0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C469BB-53E0-459D-B73B-55DE3012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2954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167C4-D0F7-4B25-8E8C-7E982690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CB6F93-383E-4CF4-AD3B-F6B93EF1A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F34E5A-FB8E-4931-8CBE-65CD24C7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6FE066-9925-49D6-BC02-901C87AC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7CE0D-F5C1-4053-8C78-7864A2ED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705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5EC8EF5-37ED-40FB-B649-4CF9DD3E9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01E9CFA-FB5E-4D6E-9CBE-A6164F3EA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DBD019-B146-4521-B5D6-3360CF63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D75A98-F8CA-4FF6-93D9-75DCA6D2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70C5D5-0831-4C81-8D85-EABC1522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525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F18A4C-8CFE-4DF1-87BC-22EDC217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7D5542-D837-4FD9-B590-3B9D503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1C3732-D3E5-40CD-8164-0BD0A316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4B32D-744C-4D2B-AD58-605FF2F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4246B6-B256-4501-989E-F80678B6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659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4B7FE-AF0D-489A-84A1-B0C0DC59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195E17-BD26-458F-8B7B-DEF014752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E6988-7148-42FC-92E3-682FABFB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7D15B4-CE7D-4D43-B503-6A27FF14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6E3FE4-076F-4CB1-A35C-5F44A0B3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4389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5785D8-744A-4179-949E-22DBEE22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1FFBD4-A678-4494-B7EA-12780323A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43888D-6955-4C77-AFDF-97A72B43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193A62-C3E4-4ACF-BC6F-235FED5B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445E05-78FD-4192-A377-CCC22837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5BB0A4-2130-43CC-862C-20AD6E7A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565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CEEFF-43A6-4F68-8192-A10C2344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EAC725-23B2-48BF-975D-DF500DAC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A5F814-4C5D-4974-86ED-1E6D35FC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CBF36FB-55B9-4B83-9247-7E362818F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DE0816-DC1B-4230-BC31-2CBA33A63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93ACC98-D81E-4D83-A806-6F0D0508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62AFF37-4999-4871-8E98-753983AE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97695E-F2E0-4D5B-9603-8FD8D7FA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353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49299-965D-44B6-8D43-CAB8AF83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F8D137-0CE0-4AD4-ACF7-E752C2A8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329CC11-374E-4DC1-B5A1-82AFB69D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592D80-C182-457E-94C1-93021F35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279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D38DF9-5857-4A06-812F-26D9A3A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27D414-FD7B-4DD6-948E-6B471D1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8A14F6-3C7D-4142-ADD2-5A343FF9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718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20E26-4967-4666-85E7-488938C5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C0BF6-9515-4FAA-ABAD-AFF1E4BF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715FB2-019D-4CE1-BC10-06E328E85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E414D6-D928-46B9-AA37-648637A7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5CF7AD-912D-45C1-AE8C-5B67E4A3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CE2A69-2B3D-435E-A227-7D6A7B29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332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A8E96-05B5-4455-8EB8-6D8BC63B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00F7BE-3EEB-490C-A2F1-6FBFBB4DA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2108EE-9325-4449-8FE7-584578F6B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C1778C-F397-4338-A903-3E00EC6A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3A040-1D12-414E-895A-92ECC4C1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315F8F-642C-4E52-A93B-F796B76C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990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9DC5-B4A6-4F46-B8CB-2B56E21A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6B39F7-681F-4043-A4C8-E1772F96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E7C7FC-D311-47FF-83BD-BC3E06987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C8DF-7590-477C-A00F-BF282B213A37}" type="datetimeFigureOut">
              <a:rPr lang="uk-UA" smtClean="0"/>
              <a:pPr/>
              <a:t>26.04.2021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E00B70-DFA3-4E2B-BA89-6FF6A1D5E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E2CF0-2DF0-4E65-8FA2-BBC198A2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13BF-585E-4AC5-BAD3-9E224485C2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8313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33400-C197-43FB-AA01-F31CEE1E2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2517847"/>
            <a:ext cx="8916537" cy="911153"/>
          </a:xfrm>
        </p:spPr>
        <p:txBody>
          <a:bodyPr/>
          <a:lstStyle/>
          <a:p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Книжки у пошуку читача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F413E0-9727-418A-AA2A-0F177E558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562" y="547203"/>
            <a:ext cx="9450151" cy="155803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endParaRPr lang="ru-RU" sz="2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Великомотовилівського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 </a:t>
            </a:r>
          </a:p>
          <a:p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 «заклад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І-ІІІ </a:t>
            </a:r>
            <a:r>
              <a:rPr lang="ru-RU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-дитячий садок»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97B7F464-F791-46BD-B3E0-095B0A96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460946"/>
            <a:ext cx="22288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xmlns="" id="{C155829D-C553-490E-95AE-0DE3A7DE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4637918"/>
            <a:ext cx="20859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Національна бібліотека України ім. Ярослава Мудрого">
            <a:extLst>
              <a:ext uri="{FF2B5EF4-FFF2-40B4-BE49-F238E27FC236}">
                <a16:creationId xmlns:a16="http://schemas.microsoft.com/office/drawing/2014/main" xmlns="" id="{6401E02F-C077-450D-96B0-39F6CCDD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422" y="4566859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63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раїна Мумі-тролів. Книга перша - зображення 1">
            <a:extLst>
              <a:ext uri="{FF2B5EF4-FFF2-40B4-BE49-F238E27FC236}">
                <a16:creationId xmlns:a16="http://schemas.microsoft.com/office/drawing/2014/main" xmlns="" id="{EEB56F1B-79E9-461F-9AD0-865A8748B8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334" y="1234008"/>
            <a:ext cx="28378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Чого можна навчитися у мумі-тролів: 13 правил життя від казкових звірят">
            <a:extLst>
              <a:ext uri="{FF2B5EF4-FFF2-40B4-BE49-F238E27FC236}">
                <a16:creationId xmlns:a16="http://schemas.microsoft.com/office/drawing/2014/main" xmlns="" id="{76571CC8-0482-4EC7-B318-5F0CED9B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6136" y="1099356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Туве Янсон «Країна Мумі-тролів. Книга перша: &amp;quot;Маленькі тролі і велика  повінь&amp;quot;, &amp;quot;Комета прилітає&amp;quot;, &amp;quot;Капелюх Чарівника&amp;quot;» —  отзыв aurorad">
            <a:extLst>
              <a:ext uri="{FF2B5EF4-FFF2-40B4-BE49-F238E27FC236}">
                <a16:creationId xmlns:a16="http://schemas.microsoft.com/office/drawing/2014/main" xmlns="" id="{1C2A94FC-1CCB-4A87-8244-8CF23A0D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358" y="427928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В країні Мумі-тролів - YouTube">
            <a:extLst>
              <a:ext uri="{FF2B5EF4-FFF2-40B4-BE49-F238E27FC236}">
                <a16:creationId xmlns:a16="http://schemas.microsoft.com/office/drawing/2014/main" xmlns="" id="{37B5E525-AD75-42AB-8594-CF77A08E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6161" y="373749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New Moomin (Мумі-тролі) характеристики персонажів">
            <a:extLst>
              <a:ext uri="{FF2B5EF4-FFF2-40B4-BE49-F238E27FC236}">
                <a16:creationId xmlns:a16="http://schemas.microsoft.com/office/drawing/2014/main" xmlns="" id="{FAB4F6BF-A894-438B-B24F-4311C734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419" y="348729"/>
            <a:ext cx="4560032" cy="34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8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Микола Носов «Незнайко на Місяці»">
            <a:extLst>
              <a:ext uri="{FF2B5EF4-FFF2-40B4-BE49-F238E27FC236}">
                <a16:creationId xmlns:a16="http://schemas.microsoft.com/office/drawing/2014/main" xmlns="" id="{65627E9E-2153-4FCA-886C-1D90E11ED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95" y="1231782"/>
            <a:ext cx="26777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Читать онлайн &quot;Незнайко на Місяці&quot; автора Носов Николай Николаевич - RuLit  - Страница 1">
            <a:extLst>
              <a:ext uri="{FF2B5EF4-FFF2-40B4-BE49-F238E27FC236}">
                <a16:creationId xmlns:a16="http://schemas.microsoft.com/office/drawing/2014/main" xmlns="" id="{0AE49D9C-9C35-499F-88D5-427E61CD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060" y="612373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Носов Микола. Незнайко на місяці. Роман-казка Веселка 1993р - 120 ₴, купить  на IZI (4807331)">
            <a:extLst>
              <a:ext uri="{FF2B5EF4-FFF2-40B4-BE49-F238E27FC236}">
                <a16:creationId xmlns:a16="http://schemas.microsoft.com/office/drawing/2014/main" xmlns="" id="{178050DA-2CBF-4EBC-A4A8-AC611106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19417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Читать - Оглавление - Книга &quot;Незнайко на Місяці&quot; - Носов Николай Николаевич  - ЛитЛайф - книги читать онлайн - скачать бесплатно полные книги">
            <a:extLst>
              <a:ext uri="{FF2B5EF4-FFF2-40B4-BE49-F238E27FC236}">
                <a16:creationId xmlns:a16="http://schemas.microsoft.com/office/drawing/2014/main" xmlns="" id="{DC9B899A-A562-4869-9FB3-BE0868D3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371" y="221297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Незнайко на Місяці (fb2) | КулЛиб - Классная библиотека! Скачать книги  бесплатно">
            <a:extLst>
              <a:ext uri="{FF2B5EF4-FFF2-40B4-BE49-F238E27FC236}">
                <a16:creationId xmlns:a16="http://schemas.microsoft.com/office/drawing/2014/main" xmlns="" id="{ABE891AF-6D84-49F9-95DC-1E032CAD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2414" y="2618582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Мультфільм «Незнайко на Місяці | Незнайка на Луне» онлайн">
            <a:extLst>
              <a:ext uri="{FF2B5EF4-FFF2-40B4-BE49-F238E27FC236}">
                <a16:creationId xmlns:a16="http://schemas.microsoft.com/office/drawing/2014/main" xmlns="" id="{57BB8407-3A51-4721-8E4B-58AE9FFF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6640" y="73344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Мультфільм «Незнайко на Місяці | Незнайка на Луне» онлайн">
            <a:extLst>
              <a:ext uri="{FF2B5EF4-FFF2-40B4-BE49-F238E27FC236}">
                <a16:creationId xmlns:a16="http://schemas.microsoft.com/office/drawing/2014/main" xmlns="" id="{9CA20655-14B1-425A-9FB8-AEB7A40C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938" y="478302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84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Книга Аліса в Країні Чудес (Льюїс Керрол купить в Україні на Yakaboo.ua |  978-966-917-103-0">
            <a:extLst>
              <a:ext uri="{FF2B5EF4-FFF2-40B4-BE49-F238E27FC236}">
                <a16:creationId xmlns:a16="http://schemas.microsoft.com/office/drawing/2014/main" xmlns="" id="{A95686E0-C52E-4BC5-849C-2CA072F38E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80" y="1019033"/>
            <a:ext cx="30651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50 років по тому: еволюція образу Аліси з Країни чудес в ілюстраціях">
            <a:extLst>
              <a:ext uri="{FF2B5EF4-FFF2-40B4-BE49-F238E27FC236}">
                <a16:creationId xmlns:a16="http://schemas.microsoft.com/office/drawing/2014/main" xmlns="" id="{6771909C-80D0-402D-BD17-D2EC3ECF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773" y="83365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Аліса у Дивокраї - Wikiwand">
            <a:extLst>
              <a:ext uri="{FF2B5EF4-FFF2-40B4-BE49-F238E27FC236}">
                <a16:creationId xmlns:a16="http://schemas.microsoft.com/office/drawing/2014/main" xmlns="" id="{F232706E-E43C-42F0-87B1-844DC9C8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222" y="4020924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ригоди Аліси в Країні ілюстраторів та художників">
            <a:extLst>
              <a:ext uri="{FF2B5EF4-FFF2-40B4-BE49-F238E27FC236}">
                <a16:creationId xmlns:a16="http://schemas.microsoft.com/office/drawing/2014/main" xmlns="" id="{7980E0A7-F890-406B-9458-FEE56F23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715" y="1081586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Пригоди Аліси в Країні ілюстраторів та художників">
            <a:extLst>
              <a:ext uri="{FF2B5EF4-FFF2-40B4-BE49-F238E27FC236}">
                <a16:creationId xmlns:a16="http://schemas.microsoft.com/office/drawing/2014/main" xmlns="" id="{AAB2A1D1-F71D-423E-818D-EBAC8B3A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707" y="3897715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Аліса в країні чудес - розділ 4 (аудіоказка)">
            <a:extLst>
              <a:ext uri="{FF2B5EF4-FFF2-40B4-BE49-F238E27FC236}">
                <a16:creationId xmlns:a16="http://schemas.microsoft.com/office/drawing/2014/main" xmlns="" id="{AE0F10A9-A04D-498A-948B-F015C1C3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8471" y="365125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Стокові фотографії Аліса в країні чудес та роялті-фрі зображення Аліса в  країні чудес | Depositphotos®">
            <a:extLst>
              <a:ext uri="{FF2B5EF4-FFF2-40B4-BE49-F238E27FC236}">
                <a16:creationId xmlns:a16="http://schemas.microsoft.com/office/drawing/2014/main" xmlns="" id="{435A0A62-CB04-46E3-BD1B-414D9E99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0675" y="40209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8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3A970D-6BE5-4613-BC39-721DE3117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98" y="2636955"/>
            <a:ext cx="2615411" cy="1755800"/>
          </a:xfrm>
          <a:prstGeom prst="rect">
            <a:avLst/>
          </a:prstGeom>
        </p:spPr>
      </p:pic>
      <p:pic>
        <p:nvPicPr>
          <p:cNvPr id="16386" name="Picture 2" descr="Вистава &quot;Снігова королева&quot; | Афіша розваг Луцька">
            <a:extLst>
              <a:ext uri="{FF2B5EF4-FFF2-40B4-BE49-F238E27FC236}">
                <a16:creationId xmlns:a16="http://schemas.microsoft.com/office/drawing/2014/main" xmlns="" id="{05EEA17E-BEB2-488F-B11C-B823D27324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660" y="441053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Вистава «Кіт у чоботях» - події для дітей у Черкасах | in.ck.ua">
            <a:extLst>
              <a:ext uri="{FF2B5EF4-FFF2-40B4-BE49-F238E27FC236}">
                <a16:creationId xmlns:a16="http://schemas.microsoft.com/office/drawing/2014/main" xmlns="" id="{8A3CD5B1-9AFB-42C8-8A09-ADA29EEFD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8846" y="66675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Сказка Андерсена Дюймовочка читать онлайн">
            <a:extLst>
              <a:ext uri="{FF2B5EF4-FFF2-40B4-BE49-F238E27FC236}">
                <a16:creationId xmlns:a16="http://schemas.microsoft.com/office/drawing/2014/main" xmlns="" id="{5530E059-0BDA-43E5-9186-54F10718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171" y="262110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Гадкий утенок, Г.Х.Андерсен, читать сказку онлайн бесплатно | Русская сказка">
            <a:extLst>
              <a:ext uri="{FF2B5EF4-FFF2-40B4-BE49-F238E27FC236}">
                <a16:creationId xmlns:a16="http://schemas.microsoft.com/office/drawing/2014/main" xmlns="" id="{30EAE326-E40A-492C-A3F5-D9774184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807" y="4314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Объявлен актерский состав новой диснеевской «Русалочки»">
            <a:extLst>
              <a:ext uri="{FF2B5EF4-FFF2-40B4-BE49-F238E27FC236}">
                <a16:creationId xmlns:a16="http://schemas.microsoft.com/office/drawing/2014/main" xmlns="" id="{65EC5799-6DE2-4D70-8582-7BE916A6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740" y="4765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зарубіжні казки - Дитячі казки">
            <a:extLst>
              <a:ext uri="{FF2B5EF4-FFF2-40B4-BE49-F238E27FC236}">
                <a16:creationId xmlns:a16="http://schemas.microsoft.com/office/drawing/2014/main" xmlns="" id="{870D1A76-40E6-4F75-828D-C46CC65F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780" y="48606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Перевірка знань по розділу &quot;Літературні казки зарубіжних письменників&quot;">
            <a:extLst>
              <a:ext uri="{FF2B5EF4-FFF2-40B4-BE49-F238E27FC236}">
                <a16:creationId xmlns:a16="http://schemas.microsoft.com/office/drawing/2014/main" xmlns="" id="{0967C14B-4D6D-4B12-BE1E-B8A3B947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11" y="47976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356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Урок &quot;Українські народні казки&quot;">
            <a:extLst>
              <a:ext uri="{FF2B5EF4-FFF2-40B4-BE49-F238E27FC236}">
                <a16:creationId xmlns:a16="http://schemas.microsoft.com/office/drawing/2014/main" xmlns="" id="{78AE1EEB-BAEE-4511-8A71-2FC5CB4018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90" y="545637"/>
            <a:ext cx="33909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малюнки до казки колобок | Lilo and stitch, Russian  cartoons, Cartoon characters">
            <a:extLst>
              <a:ext uri="{FF2B5EF4-FFF2-40B4-BE49-F238E27FC236}">
                <a16:creationId xmlns:a16="http://schemas.microsoft.com/office/drawing/2014/main" xmlns="" id="{ECF54388-A77B-458A-B55D-22A0A8C3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75" y="4131139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Блог нашого класу: Ілюстрації до казок">
            <a:extLst>
              <a:ext uri="{FF2B5EF4-FFF2-40B4-BE49-F238E27FC236}">
                <a16:creationId xmlns:a16="http://schemas.microsoft.com/office/drawing/2014/main" xmlns="" id="{7E833449-378F-4F1E-9B07-5D49B9F3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250" y="4131139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Ілюстрації до казок - Дитина і казка">
            <a:extLst>
              <a:ext uri="{FF2B5EF4-FFF2-40B4-BE49-F238E27FC236}">
                <a16:creationId xmlns:a16="http://schemas.microsoft.com/office/drawing/2014/main" xmlns="" id="{A0905A02-9202-41A9-B4D5-5FCDD5DB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290763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Опис ілюстрації в підручнику до казки «Лисичка і Журавель» Івана Франка »  Допомога учням">
            <a:extLst>
              <a:ext uri="{FF2B5EF4-FFF2-40B4-BE49-F238E27FC236}">
                <a16:creationId xmlns:a16="http://schemas.microsoft.com/office/drawing/2014/main" xmlns="" id="{B4F3A286-6F23-4C91-8F9B-4FA63751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857" y="493123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Ілюстрація до української народної казки Котигорошко, #YouTubeKids / ТиДиви">
            <a:extLst>
              <a:ext uri="{FF2B5EF4-FFF2-40B4-BE49-F238E27FC236}">
                <a16:creationId xmlns:a16="http://schemas.microsoft.com/office/drawing/2014/main" xmlns="" id="{DF085B10-871B-4143-9F03-C0827CC3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1012" y="14906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Пазли-ілюстрації до українських народних казок для використання на уроках  навчання грамоти, математики та ін.">
            <a:extLst>
              <a:ext uri="{FF2B5EF4-FFF2-40B4-BE49-F238E27FC236}">
                <a16:creationId xmlns:a16="http://schemas.microsoft.com/office/drawing/2014/main" xmlns="" id="{9FB07561-4C3B-40E2-91BF-B11B9CFD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245" y="2266879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ілюстрації до казки колосок - Поиск в Google | Lunch box">
            <a:extLst>
              <a:ext uri="{FF2B5EF4-FFF2-40B4-BE49-F238E27FC236}">
                <a16:creationId xmlns:a16="http://schemas.microsoft.com/office/drawing/2014/main" xmlns="" id="{F3C1A7E5-5732-4DFF-BBBB-97CF0B5A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725" y="476455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6B0D2F-1B28-4138-9E08-2E64B9BCDA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5957" y="404813"/>
            <a:ext cx="21145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95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E3C83542-934A-4A62-9838-D1F83D5DC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518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Тигролови (Іван Багряний) - слушать онлайн или скачать аудиокнигу в MP3  (МП3), читает Руслан Драпалюк">
            <a:extLst>
              <a:ext uri="{FF2B5EF4-FFF2-40B4-BE49-F238E27FC236}">
                <a16:creationId xmlns:a16="http://schemas.microsoft.com/office/drawing/2014/main" xmlns="" id="{E9A4EDF5-9700-4777-B531-D85DB83F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643" y="4396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Всадник без головы, Майн Рид, Алтей и Ко купить книгу 978-5-00161-078-6 –  Лавка Бабуин, Киев, Украина">
            <a:extLst>
              <a:ext uri="{FF2B5EF4-FFF2-40B4-BE49-F238E27FC236}">
                <a16:creationId xmlns:a16="http://schemas.microsoft.com/office/drawing/2014/main" xmlns="" id="{2EDA3CF7-608F-4BA5-9D61-4AC3A002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607" y="2875151"/>
            <a:ext cx="3614359" cy="36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Серія &quot;Шкільна бібліотека&quot; - Харківська загальноосвітня школа І-ІІІ  ступенів №71 Харківської міської ради Харківської області">
            <a:extLst>
              <a:ext uri="{FF2B5EF4-FFF2-40B4-BE49-F238E27FC236}">
                <a16:creationId xmlns:a16="http://schemas.microsoft.com/office/drawing/2014/main" xmlns="" id="{2DC439BD-5A22-4CAD-9151-4C9C71DC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396" y="4349917"/>
            <a:ext cx="1524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Хіба ревуть воли, як ясла повні? — купити на ВсіКниги">
            <a:extLst>
              <a:ext uri="{FF2B5EF4-FFF2-40B4-BE49-F238E27FC236}">
                <a16:creationId xmlns:a16="http://schemas.microsoft.com/office/drawing/2014/main" xmlns="" id="{8BCD4CD8-86F3-400C-AE17-5613BD3B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547" y="3727261"/>
            <a:ext cx="1740473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Маруся">
            <a:extLst>
              <a:ext uri="{FF2B5EF4-FFF2-40B4-BE49-F238E27FC236}">
                <a16:creationId xmlns:a16="http://schemas.microsoft.com/office/drawing/2014/main" xmlns="" id="{F76CBB24-C830-42CA-BD6C-F6B8C3671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24" name="Picture 16">
            <a:extLst>
              <a:ext uri="{FF2B5EF4-FFF2-40B4-BE49-F238E27FC236}">
                <a16:creationId xmlns:a16="http://schemas.microsoft.com/office/drawing/2014/main" xmlns="" id="{978E0122-468B-4540-ACEB-C3735DB7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956" y="192041"/>
            <a:ext cx="2570209" cy="25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Маруся. Салдацький патрет. (Серія &quot;Класна література&quot;) /  Квітка-Основ'яненко Григорій. — К., 2009. — 136 с., м: продажа, цена в  Киеве. художественная литература от &quot;Видавництво &quot;Знання&quot;&quot; - 32067106">
            <a:extLst>
              <a:ext uri="{FF2B5EF4-FFF2-40B4-BE49-F238E27FC236}">
                <a16:creationId xmlns:a16="http://schemas.microsoft.com/office/drawing/2014/main" xmlns="" id="{360688E7-0097-4D74-ACC7-127F0F66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063" y="502206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73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2C6B96FC-7600-400E-9CF6-BD4D323A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2665" y="-2667001"/>
            <a:ext cx="7106669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D5728D7-2886-4B04-9981-E3981DC2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067" y="1036320"/>
            <a:ext cx="6440170" cy="1362075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Ласкаво просимо!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7AA9B9-6FC6-4EEE-A309-D99867D3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0" y="4589464"/>
            <a:ext cx="6440170" cy="938212"/>
          </a:xfrm>
        </p:spPr>
        <p:txBody>
          <a:bodyPr/>
          <a:lstStyle/>
          <a:p>
            <a:pPr algn="r"/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бібліотекар Сердюк Л.В</a:t>
            </a:r>
            <a:r>
              <a:rPr lang="uk-UA" dirty="0"/>
              <a:t>.</a:t>
            </a:r>
          </a:p>
        </p:txBody>
      </p:sp>
      <p:pic>
        <p:nvPicPr>
          <p:cNvPr id="1026" name="Picture 2" descr="0">
            <a:extLst>
              <a:ext uri="{FF2B5EF4-FFF2-40B4-BE49-F238E27FC236}">
                <a16:creationId xmlns:a16="http://schemas.microsoft.com/office/drawing/2014/main" xmlns="" id="{A56E35F4-437F-4628-BD86-F245C2EF087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9850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86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упити книгу Чарлі і шоколадна фабрика (Роальд Дал) - 966-7047-47-4 |  Інтернет-магазин Yakaboo.ua">
            <a:extLst>
              <a:ext uri="{FF2B5EF4-FFF2-40B4-BE49-F238E27FC236}">
                <a16:creationId xmlns:a16="http://schemas.microsoft.com/office/drawing/2014/main" xmlns="" id="{21F5F3C7-3D52-4F3C-851F-502786F7A6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134" y="1239057"/>
            <a:ext cx="30651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арлі і шоколадна фабрика&quot; характеристика героїв - Dovidka.biz.ua">
            <a:extLst>
              <a:ext uri="{FF2B5EF4-FFF2-40B4-BE49-F238E27FC236}">
                <a16:creationId xmlns:a16="http://schemas.microsoft.com/office/drawing/2014/main" xmlns="" id="{699F6DC5-6586-4EBB-97F8-6B48C4918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1" y="1356175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мысл фильма &quot;Чарли и шоколадная фабрика&quot; | Какой Смысл">
            <a:extLst>
              <a:ext uri="{FF2B5EF4-FFF2-40B4-BE49-F238E27FC236}">
                <a16:creationId xmlns:a16="http://schemas.microsoft.com/office/drawing/2014/main" xmlns="" id="{9EE684D0-DC36-43DB-A562-CCFF3A32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614" y="4539338"/>
            <a:ext cx="3152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ерсонажи | Чарли и шоколадная фабрика">
            <a:extLst>
              <a:ext uri="{FF2B5EF4-FFF2-40B4-BE49-F238E27FC236}">
                <a16:creationId xmlns:a16="http://schemas.microsoft.com/office/drawing/2014/main" xmlns="" id="{051228A6-243C-4A4C-9467-E7B21982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520" y="3215363"/>
            <a:ext cx="34385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ЗНАНИЕ: Повість «Чарлі і шоколадна фабрика».Уроки">
            <a:extLst>
              <a:ext uri="{FF2B5EF4-FFF2-40B4-BE49-F238E27FC236}">
                <a16:creationId xmlns:a16="http://schemas.microsoft.com/office/drawing/2014/main" xmlns="" id="{56AD2043-C207-489E-8428-ED3B9236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8854" y="135332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Что стало с детьми из фильма «Чарли и шоколадная фабрика» - Попкорн - Титр">
            <a:extLst>
              <a:ext uri="{FF2B5EF4-FFF2-40B4-BE49-F238E27FC236}">
                <a16:creationId xmlns:a16="http://schemas.microsoft.com/office/drawing/2014/main" xmlns="" id="{31E40E63-96DD-4F1D-AAF9-887E6495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2786" y="4642658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06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19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Форс Украина, Поллианна. Элеонор Портер: продаж, ціна у Хмельницькій  області. дитяча художня література від &quot;Интернет-магазин &quot;Ксюша&quot;&quot; -  695899650">
            <a:extLst>
              <a:ext uri="{FF2B5EF4-FFF2-40B4-BE49-F238E27FC236}">
                <a16:creationId xmlns:a16="http://schemas.microsoft.com/office/drawing/2014/main" xmlns="" id="{C17D6FD4-12FE-4FB4-884F-9F680C6BF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31" y="1368765"/>
            <a:ext cx="2689084" cy="36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ллианна (Элинор Портер) купить книгу в Киеве и Украине. ISBN  978-5-389-06984-8">
            <a:extLst>
              <a:ext uri="{FF2B5EF4-FFF2-40B4-BE49-F238E27FC236}">
                <a16:creationId xmlns:a16="http://schemas.microsoft.com/office/drawing/2014/main" xmlns="" id="{37A711CD-FDBD-4CBC-A09E-F9D1BEDE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8687" y="289020"/>
            <a:ext cx="2689084" cy="26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ллианна вырастает (Портер Элинор) - слушать аудиокнигу онлайн">
            <a:extLst>
              <a:ext uri="{FF2B5EF4-FFF2-40B4-BE49-F238E27FC236}">
                <a16:creationId xmlns:a16="http://schemas.microsoft.com/office/drawing/2014/main" xmlns="" id="{E85BFD28-A19E-40FA-823C-F762F7C2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282" y="3789237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лліанна&quot; характеристика героїні - Dovidka.biz.ua">
            <a:extLst>
              <a:ext uri="{FF2B5EF4-FFF2-40B4-BE49-F238E27FC236}">
                <a16:creationId xmlns:a16="http://schemas.microsoft.com/office/drawing/2014/main" xmlns="" id="{27C9AD96-BCCC-44F9-BA45-986E5977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627" y="1368765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ллианна» краткое содержание - Kratkoe.com">
            <a:extLst>
              <a:ext uri="{FF2B5EF4-FFF2-40B4-BE49-F238E27FC236}">
                <a16:creationId xmlns:a16="http://schemas.microsoft.com/office/drawing/2014/main" xmlns="" id="{183171D3-50AE-4BDF-8492-38AC3C1A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87187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28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3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онрад, або Дитина з бляшанки — купити на ВсіКниги">
            <a:extLst>
              <a:ext uri="{FF2B5EF4-FFF2-40B4-BE49-F238E27FC236}">
                <a16:creationId xmlns:a16="http://schemas.microsoft.com/office/drawing/2014/main" xmlns="" id="{3BBBD710-2C35-4987-81B3-38A8A1CD09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95" y="1511726"/>
            <a:ext cx="28283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нрад, або Дитина з бляшанки — Кристина Нестлингер купить книгу в Киеве  (Украина) — Книгоград">
            <a:extLst>
              <a:ext uri="{FF2B5EF4-FFF2-40B4-BE49-F238E27FC236}">
                <a16:creationId xmlns:a16="http://schemas.microsoft.com/office/drawing/2014/main" xmlns="" id="{0C0515FC-0F0B-41AE-AEB8-2F427294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4130" y="1690688"/>
            <a:ext cx="170497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арубіжна література 6 клас. Мультимедійний посібник">
            <a:extLst>
              <a:ext uri="{FF2B5EF4-FFF2-40B4-BE49-F238E27FC236}">
                <a16:creationId xmlns:a16="http://schemas.microsoft.com/office/drawing/2014/main" xmlns="" id="{B5F2436B-418B-42B0-A93F-881EB32A9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337" y="803251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онрад, або Дитина з бляшанки - Ще одну книжку!">
            <a:extLst>
              <a:ext uri="{FF2B5EF4-FFF2-40B4-BE49-F238E27FC236}">
                <a16:creationId xmlns:a16="http://schemas.microsoft.com/office/drawing/2014/main" xmlns="" id="{293E2850-35B3-4670-B625-2B2D1374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1" y="487362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рістіан Нестлінгер&quot;Конрад, або Дитина з бляшанки&quot; - Сайт shewhenko!">
            <a:extLst>
              <a:ext uri="{FF2B5EF4-FFF2-40B4-BE49-F238E27FC236}">
                <a16:creationId xmlns:a16="http://schemas.microsoft.com/office/drawing/2014/main" xmlns="" id="{CBB64C74-94F7-49FE-9B1F-E1726351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78908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рістіан Нестлінгер&quot;Конрад, або Дитина з бляшанки&quot; - Сайт shewhenko!">
            <a:extLst>
              <a:ext uri="{FF2B5EF4-FFF2-40B4-BE49-F238E27FC236}">
                <a16:creationId xmlns:a16="http://schemas.microsoft.com/office/drawing/2014/main" xmlns="" id="{AB20AA56-E231-437D-AB8A-2581BB88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000" y="4376738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85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19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09ACA4D-7BBE-4BC7-9F9D-836719092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50" y="1719619"/>
            <a:ext cx="2372495" cy="35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7 веселих цитат з книги Всеволода Нестайка “Тореадори з Васюківки”">
            <a:extLst>
              <a:ext uri="{FF2B5EF4-FFF2-40B4-BE49-F238E27FC236}">
                <a16:creationId xmlns:a16="http://schemas.microsoft.com/office/drawing/2014/main" xmlns="" id="{C7B2B62F-E3EE-4978-9AC1-12405E7B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122" y="533805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7 веселих цитат з книги Всеволода Нестайка “Тореадори з Васюківки” | Тутка">
            <a:extLst>
              <a:ext uri="{FF2B5EF4-FFF2-40B4-BE49-F238E27FC236}">
                <a16:creationId xmlns:a16="http://schemas.microsoft.com/office/drawing/2014/main" xmlns="" id="{969F5566-52B3-4691-9FC5-CAD33EA9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414" y="4790670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Тореадори з Васюківки&quot; В. Нестайка (за змістом повісті) | Тест з  української літератури – «На Урок»">
            <a:extLst>
              <a:ext uri="{FF2B5EF4-FFF2-40B4-BE49-F238E27FC236}">
                <a16:creationId xmlns:a16="http://schemas.microsoft.com/office/drawing/2014/main" xmlns="" id="{8A0AC7D6-9258-499C-887C-9D4E3848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839" y="2501112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лакаты Украины | иллюстрации к произведению В. Нестайко - Тореадоры из  Васюковки ukraine-0147 купить цена | Make.ua">
            <a:extLst>
              <a:ext uri="{FF2B5EF4-FFF2-40B4-BE49-F238E27FC236}">
                <a16:creationId xmlns:a16="http://schemas.microsoft.com/office/drawing/2014/main" xmlns="" id="{AE34321D-9C7D-450B-B9A1-3EE4ABAE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6018" y="4159250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ТОРЕАДОРИ З ВАСЮКІВКИ - ВСЕВОЛОД НЕСТАЙКО (Народився 1930 р.) - ПРИГОДИ І  РОМАНТИКА">
            <a:extLst>
              <a:ext uri="{FF2B5EF4-FFF2-40B4-BE49-F238E27FC236}">
                <a16:creationId xmlns:a16="http://schemas.microsoft.com/office/drawing/2014/main" xmlns="" id="{B34AC8A7-622B-4B06-AEC2-208F356C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6018" y="1112325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45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Всеволод Нестайко: біографія, фото, твори, казки, 'Тореадори з Васюків'">
            <a:extLst>
              <a:ext uri="{FF2B5EF4-FFF2-40B4-BE49-F238E27FC236}">
                <a16:creationId xmlns:a16="http://schemas.microsoft.com/office/drawing/2014/main" xmlns="" id="{FAF6981B-9F09-450A-A282-A3725F4FC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94" y="1253331"/>
            <a:ext cx="25274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естайко Всеволод Чудеса в Гарбузянах Веселка 1984 - 100 ₴, купить на IZI  (2926175)">
            <a:extLst>
              <a:ext uri="{FF2B5EF4-FFF2-40B4-BE49-F238E27FC236}">
                <a16:creationId xmlns:a16="http://schemas.microsoft.com/office/drawing/2014/main" xmlns="" id="{703832A5-270C-4D7A-8E72-5C74995F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025" y="92899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естайко Всеволод. Чудеса в Гарбузянах. Веселка 1984 - 120 ₴, купить на IZI  (6157060)">
            <a:extLst>
              <a:ext uri="{FF2B5EF4-FFF2-40B4-BE49-F238E27FC236}">
                <a16:creationId xmlns:a16="http://schemas.microsoft.com/office/drawing/2014/main" xmlns="" id="{6E396652-9809-4436-B383-456A00D0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999" y="367878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Нестайко Всеволод. Чудеса в Гарбузянах. Веселка 1984 - 120 ₴, купить на IZI  (6157060)">
            <a:extLst>
              <a:ext uri="{FF2B5EF4-FFF2-40B4-BE49-F238E27FC236}">
                <a16:creationId xmlns:a16="http://schemas.microsoft.com/office/drawing/2014/main" xmlns="" id="{ED469664-07C3-4953-A1A8-5ADAB68E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848" y="99424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Чудеса в Гарбузянах : Нестайко Всеволод Зиновьевич : Страница - 63 : Читать  онлайн бесплатно">
            <a:extLst>
              <a:ext uri="{FF2B5EF4-FFF2-40B4-BE49-F238E27FC236}">
                <a16:creationId xmlns:a16="http://schemas.microsoft.com/office/drawing/2014/main" xmlns="" id="{40C897B6-C1CC-491F-BFA5-F1DE5F103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03" y="3892550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Чудеса в Гарбузянах : Нестайко Всеволод Зиновьевич : Страница - 63 : Читать  онлайн бесплатно">
            <a:extLst>
              <a:ext uri="{FF2B5EF4-FFF2-40B4-BE49-F238E27FC236}">
                <a16:creationId xmlns:a16="http://schemas.microsoft.com/office/drawing/2014/main" xmlns="" id="{23D55DC7-343F-462F-8C30-15AAB948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3203" y="1494309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3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365F7-9135-4F67-BF29-61F00CE5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7663" y="-2067564"/>
            <a:ext cx="10515600" cy="13255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218" name="Picture 2" descr="Купити книгу В країні Сонячних Зайчиків (Всеволод Нестайко) -  978-617-538-249-3 | Інтернет-магазин Yakaboo.ua">
            <a:extLst>
              <a:ext uri="{FF2B5EF4-FFF2-40B4-BE49-F238E27FC236}">
                <a16:creationId xmlns:a16="http://schemas.microsoft.com/office/drawing/2014/main" xmlns="" id="{F5188F60-BBBB-476A-B83B-A139196640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46" y="1852921"/>
            <a:ext cx="30555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 Країні Сонячних Зайчиків. Всеволод Нестайко">
            <a:extLst>
              <a:ext uri="{FF2B5EF4-FFF2-40B4-BE49-F238E27FC236}">
                <a16:creationId xmlns:a16="http://schemas.microsoft.com/office/drawing/2014/main" xmlns="" id="{61EEBFAF-5566-4D0C-848A-5EAB9248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982" y="400282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В Країні Сонячних Зайчиків. Всеволод Нестайко">
            <a:extLst>
              <a:ext uri="{FF2B5EF4-FFF2-40B4-BE49-F238E27FC236}">
                <a16:creationId xmlns:a16="http://schemas.microsoft.com/office/drawing/2014/main" xmlns="" id="{D0DAC70A-9E32-46E6-8D5C-52565F1D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3305" y="25429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Читать онлайн &quot;В Країні Сонячних Зайчиків&quot; автора Нестайко Всеволод  Зіновійович - RuLit - Страница 12">
            <a:extLst>
              <a:ext uri="{FF2B5EF4-FFF2-40B4-BE49-F238E27FC236}">
                <a16:creationId xmlns:a16="http://schemas.microsoft.com/office/drawing/2014/main" xmlns="" id="{9D7E0F13-748F-46A5-B0EF-10551D7C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333" y="4683313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В Країні Сонячних Зайчиків. Всеволод Нестайко">
            <a:extLst>
              <a:ext uri="{FF2B5EF4-FFF2-40B4-BE49-F238E27FC236}">
                <a16:creationId xmlns:a16="http://schemas.microsoft.com/office/drawing/2014/main" xmlns="" id="{7E9F531B-7684-4D61-A962-86418BB7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879" y="419332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В Країні Сонячних Зайчиків. Всеволод Нестайко">
            <a:extLst>
              <a:ext uri="{FF2B5EF4-FFF2-40B4-BE49-F238E27FC236}">
                <a16:creationId xmlns:a16="http://schemas.microsoft.com/office/drawing/2014/main" xmlns="" id="{C803D9A4-8845-4029-9CD8-C2A647C5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710" y="2556085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В Країні Сонячних Зайчиків. Всеволод Нестайко">
            <a:extLst>
              <a:ext uri="{FF2B5EF4-FFF2-40B4-BE49-F238E27FC236}">
                <a16:creationId xmlns:a16="http://schemas.microsoft.com/office/drawing/2014/main" xmlns="" id="{647A4BD9-72B7-43AC-8EBF-255748BE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1879" y="4511863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Веснянка (персонаж) — Вікіпедія">
            <a:extLst>
              <a:ext uri="{FF2B5EF4-FFF2-40B4-BE49-F238E27FC236}">
                <a16:creationId xmlns:a16="http://schemas.microsoft.com/office/drawing/2014/main" xmlns="" id="{3A6665AB-2572-481B-AC5F-59DF8BA7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885" y="133824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73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ригоди Тома Сойєра. Пригоди Гекльберрі Фінна», Марк Твен">
            <a:extLst>
              <a:ext uri="{FF2B5EF4-FFF2-40B4-BE49-F238E27FC236}">
                <a16:creationId xmlns:a16="http://schemas.microsoft.com/office/drawing/2014/main" xmlns="" id="{97E80832-20DA-4726-BC0A-F0ECD906A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82" y="222758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игоди Тома Сойєра&quot; план твору - Dovidka.biz.ua">
            <a:extLst>
              <a:ext uri="{FF2B5EF4-FFF2-40B4-BE49-F238E27FC236}">
                <a16:creationId xmlns:a16="http://schemas.microsoft.com/office/drawing/2014/main" xmlns="" id="{6AE8AAEA-62C9-4166-8ADE-00580FAF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457" y="6740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арк Твен «Пригоди Тома Сойера» — Освіта Вінниччини">
            <a:extLst>
              <a:ext uri="{FF2B5EF4-FFF2-40B4-BE49-F238E27FC236}">
                <a16:creationId xmlns:a16="http://schemas.microsoft.com/office/drawing/2014/main" xmlns="" id="{AA3FCD72-B476-4AA7-93FC-C1B73C4E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457" y="2905197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нига Пригоди Тома Сойера, Марк Твен в магазині книг">
            <a:extLst>
              <a:ext uri="{FF2B5EF4-FFF2-40B4-BE49-F238E27FC236}">
                <a16:creationId xmlns:a16="http://schemas.microsoft.com/office/drawing/2014/main" xmlns="" id="{7414D7E6-B8E5-43DC-8535-A8E0082D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892703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Пригоди Тома Сойєра, - 19208625 - Кашалот">
            <a:extLst>
              <a:ext uri="{FF2B5EF4-FFF2-40B4-BE49-F238E27FC236}">
                <a16:creationId xmlns:a16="http://schemas.microsoft.com/office/drawing/2014/main" xmlns="" id="{2DA15532-2824-49C2-AD85-6E99F6F8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817" y="466797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Пригоди Тома Сойєра» головні герої та їх характеристика - Dovidka.biz.ua">
            <a:extLst>
              <a:ext uri="{FF2B5EF4-FFF2-40B4-BE49-F238E27FC236}">
                <a16:creationId xmlns:a16="http://schemas.microsoft.com/office/drawing/2014/main" xmlns="" id="{3C96833B-68B5-495B-A5A6-EAD50400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917" y="471963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Підсумковий урок із вивчення повісті Марка Твена &quot;Пригоди Тома Сойєра&quot;">
            <a:extLst>
              <a:ext uri="{FF2B5EF4-FFF2-40B4-BE49-F238E27FC236}">
                <a16:creationId xmlns:a16="http://schemas.microsoft.com/office/drawing/2014/main" xmlns="" id="{1391C740-74B9-48C4-AE3B-0091417E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902" y="2360932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37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Обои 34301-1 купить Киев, Украина, интернет магазин">
            <a:extLst>
              <a:ext uri="{FF2B5EF4-FFF2-40B4-BE49-F238E27FC236}">
                <a16:creationId xmlns:a16="http://schemas.microsoft.com/office/drawing/2014/main" xmlns="" id="{D876E2B5-FD25-4639-BE7F-458E2CBD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ятнадцатилетний капитан (Жюль Верн) - Скачать Книгу Fb2, Epub, Mobi  Бесплатно">
            <a:extLst>
              <a:ext uri="{FF2B5EF4-FFF2-40B4-BE49-F238E27FC236}">
                <a16:creationId xmlns:a16="http://schemas.microsoft.com/office/drawing/2014/main" xmlns="" id="{4C445709-6C96-40F3-8273-3DD00E7EA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24" y="1948454"/>
            <a:ext cx="2822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ятнадцатилетний капитан">
            <a:extLst>
              <a:ext uri="{FF2B5EF4-FFF2-40B4-BE49-F238E27FC236}">
                <a16:creationId xmlns:a16="http://schemas.microsoft.com/office/drawing/2014/main" xmlns="" id="{90E3D6A1-377A-4581-93BE-E4ED844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955" y="63341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Иллюстрации к роману Жюль Верн &quot; Пятнадцатилетний капитан &quot; | Иллюстрации,  Книжные иллюстрации, Стимпанк">
            <a:extLst>
              <a:ext uri="{FF2B5EF4-FFF2-40B4-BE49-F238E27FC236}">
                <a16:creationId xmlns:a16="http://schemas.microsoft.com/office/drawing/2014/main" xmlns="" id="{4441EF30-4CB8-4C0A-941D-1AC56332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955" y="3643312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Создать мем &quot;Пятнадцатилетний капитан, берберские пираты рабство,  пятнадцатилетний летний капитан&quot; - Картинки - Meme-arsenal.com">
            <a:extLst>
              <a:ext uri="{FF2B5EF4-FFF2-40B4-BE49-F238E27FC236}">
                <a16:creationId xmlns:a16="http://schemas.microsoft.com/office/drawing/2014/main" xmlns="" id="{06788A42-03FE-4F4B-AD29-7BD4D183E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489" y="38514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Смотреть диафильм Пятнадцатилетний капитан. Часть 1">
            <a:extLst>
              <a:ext uri="{FF2B5EF4-FFF2-40B4-BE49-F238E27FC236}">
                <a16:creationId xmlns:a16="http://schemas.microsoft.com/office/drawing/2014/main" xmlns="" id="{B6566417-E837-4E00-9A9C-AE1FAD1F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439" y="129014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питан Грант художника Луганского ...: kid_book_museum — LiveJournal">
            <a:extLst>
              <a:ext uri="{FF2B5EF4-FFF2-40B4-BE49-F238E27FC236}">
                <a16:creationId xmlns:a16="http://schemas.microsoft.com/office/drawing/2014/main" xmlns="" id="{E82BA465-D20F-41B6-BB12-A3A4F4A7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1675" y="3633786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Характеристика главного героя романа Жюля Верна &quot;Пятнадцатилетний капитан&quot;  | Сочинение и анализ произведений, биографии, образ героев">
            <a:extLst>
              <a:ext uri="{FF2B5EF4-FFF2-40B4-BE49-F238E27FC236}">
                <a16:creationId xmlns:a16="http://schemas.microsoft.com/office/drawing/2014/main" xmlns="" id="{ADD19F16-62BF-4495-A94A-2C62189F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579" y="848316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523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17</Words>
  <Application>Microsoft Office PowerPoint</Application>
  <PresentationFormat>Произвольный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Книжки у пошуку читача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Ласкаво просимо!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Сергій Анатолійович</cp:lastModifiedBy>
  <cp:revision>20</cp:revision>
  <dcterms:created xsi:type="dcterms:W3CDTF">2021-04-23T20:58:36Z</dcterms:created>
  <dcterms:modified xsi:type="dcterms:W3CDTF">2021-04-26T06:19:21Z</dcterms:modified>
</cp:coreProperties>
</file>