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223B4A"/>
    <a:srgbClr val="FF0048"/>
    <a:srgbClr val="2A485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F982A-C1CC-417A-B4D5-D7751B882BA1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0599346-8D0B-448E-A3DC-4DDED6210E05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GAMES</a:t>
          </a:r>
          <a:endParaRPr lang="ru-RU" dirty="0"/>
        </a:p>
      </dgm:t>
    </dgm:pt>
    <dgm:pt modelId="{3026C251-03F4-4A26-A288-B7A53747C50F}" type="parTrans" cxnId="{002CE006-7D63-43BE-BCF3-EF7A7C21C0E5}">
      <dgm:prSet/>
      <dgm:spPr/>
      <dgm:t>
        <a:bodyPr/>
        <a:lstStyle/>
        <a:p>
          <a:endParaRPr lang="ru-RU"/>
        </a:p>
      </dgm:t>
    </dgm:pt>
    <dgm:pt modelId="{B967AD51-A090-4528-B2B6-44072A06876A}" type="sibTrans" cxnId="{002CE006-7D63-43BE-BCF3-EF7A7C21C0E5}">
      <dgm:prSet/>
      <dgm:spPr/>
      <dgm:t>
        <a:bodyPr/>
        <a:lstStyle/>
        <a:p>
          <a:endParaRPr lang="ru-RU"/>
        </a:p>
      </dgm:t>
    </dgm:pt>
    <dgm:pt modelId="{D75070E2-5004-47AD-A71A-E57E7A5E76CB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PROJECTS</a:t>
          </a:r>
          <a:endParaRPr lang="ru-RU" dirty="0"/>
        </a:p>
      </dgm:t>
    </dgm:pt>
    <dgm:pt modelId="{22312F07-D6D1-4D4B-855F-5C60E60D81AD}" type="parTrans" cxnId="{BB8A7EF1-D0E7-40D7-A9A9-82B5998BB3E4}">
      <dgm:prSet/>
      <dgm:spPr/>
      <dgm:t>
        <a:bodyPr/>
        <a:lstStyle/>
        <a:p>
          <a:endParaRPr lang="ru-RU"/>
        </a:p>
      </dgm:t>
    </dgm:pt>
    <dgm:pt modelId="{AFEAA845-F7E4-4754-BCB8-B6A4C39284FB}" type="sibTrans" cxnId="{BB8A7EF1-D0E7-40D7-A9A9-82B5998BB3E4}">
      <dgm:prSet/>
      <dgm:spPr/>
      <dgm:t>
        <a:bodyPr/>
        <a:lstStyle/>
        <a:p>
          <a:endParaRPr lang="ru-RU"/>
        </a:p>
      </dgm:t>
    </dgm:pt>
    <dgm:pt modelId="{6D682FDD-B836-4448-A7DB-1E81DDC5CACA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SONGS </a:t>
          </a:r>
          <a:endParaRPr lang="ru-RU" dirty="0"/>
        </a:p>
      </dgm:t>
    </dgm:pt>
    <dgm:pt modelId="{4CBF7C95-A5CD-42DA-994B-F0F06DD3A3E7}" type="parTrans" cxnId="{CDB6BDB8-48FA-454C-9A1D-DE7C430E6569}">
      <dgm:prSet/>
      <dgm:spPr/>
      <dgm:t>
        <a:bodyPr/>
        <a:lstStyle/>
        <a:p>
          <a:endParaRPr lang="ru-RU"/>
        </a:p>
      </dgm:t>
    </dgm:pt>
    <dgm:pt modelId="{36CC76D4-6F1B-41CF-B85E-16F86F50D8DF}" type="sibTrans" cxnId="{CDB6BDB8-48FA-454C-9A1D-DE7C430E6569}">
      <dgm:prSet/>
      <dgm:spPr/>
      <dgm:t>
        <a:bodyPr/>
        <a:lstStyle/>
        <a:p>
          <a:endParaRPr lang="ru-RU"/>
        </a:p>
      </dgm:t>
    </dgm:pt>
    <dgm:pt modelId="{ABD21448-6FBB-413C-8007-2C5F2488096F}">
      <dgm:prSet phldrT="[Текст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EXURSIONS </a:t>
          </a:r>
          <a:endParaRPr lang="ru-RU" dirty="0"/>
        </a:p>
      </dgm:t>
    </dgm:pt>
    <dgm:pt modelId="{BB505437-9357-4209-A859-C262EC102AC3}" type="parTrans" cxnId="{5F0B42D1-118D-41DE-BC44-A470C139F23E}">
      <dgm:prSet/>
      <dgm:spPr/>
      <dgm:t>
        <a:bodyPr/>
        <a:lstStyle/>
        <a:p>
          <a:endParaRPr lang="ru-RU"/>
        </a:p>
      </dgm:t>
    </dgm:pt>
    <dgm:pt modelId="{4728BF4A-4325-447A-B4B8-48C26701AFD6}" type="sibTrans" cxnId="{5F0B42D1-118D-41DE-BC44-A470C139F23E}">
      <dgm:prSet/>
      <dgm:spPr/>
      <dgm:t>
        <a:bodyPr/>
        <a:lstStyle/>
        <a:p>
          <a:endParaRPr lang="ru-RU"/>
        </a:p>
      </dgm:t>
    </dgm:pt>
    <dgm:pt modelId="{50B8DE30-350C-4F40-807A-148400C300DE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SPORTS </a:t>
          </a:r>
          <a:endParaRPr lang="ru-RU" dirty="0"/>
        </a:p>
      </dgm:t>
    </dgm:pt>
    <dgm:pt modelId="{4029A040-0BBE-497F-AB04-15D404056526}" type="parTrans" cxnId="{945DFD05-84B7-4FA9-A284-A4839C702087}">
      <dgm:prSet/>
      <dgm:spPr/>
      <dgm:t>
        <a:bodyPr/>
        <a:lstStyle/>
        <a:p>
          <a:endParaRPr lang="ru-RU"/>
        </a:p>
      </dgm:t>
    </dgm:pt>
    <dgm:pt modelId="{522F8781-5D01-4A0D-8848-E22CCE6028EF}" type="sibTrans" cxnId="{945DFD05-84B7-4FA9-A284-A4839C702087}">
      <dgm:prSet/>
      <dgm:spPr/>
      <dgm:t>
        <a:bodyPr/>
        <a:lstStyle/>
        <a:p>
          <a:endParaRPr lang="ru-RU"/>
        </a:p>
      </dgm:t>
    </dgm:pt>
    <dgm:pt modelId="{9E2F09F3-7731-4742-82E8-904AF8E92F04}" type="pres">
      <dgm:prSet presAssocID="{277F982A-C1CC-417A-B4D5-D7751B882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D6AC3-8BBE-4BF6-853E-A730BF39F2CF}" type="pres">
      <dgm:prSet presAssocID="{277F982A-C1CC-417A-B4D5-D7751B882BA1}" presName="cycle" presStyleCnt="0"/>
      <dgm:spPr/>
      <dgm:t>
        <a:bodyPr/>
        <a:lstStyle/>
        <a:p>
          <a:endParaRPr lang="ru-RU"/>
        </a:p>
      </dgm:t>
    </dgm:pt>
    <dgm:pt modelId="{BF81DBF8-3DBE-42EC-B764-404C435E3B6A}" type="pres">
      <dgm:prSet presAssocID="{D0599346-8D0B-448E-A3DC-4DDED6210E0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23B19-EABA-40F1-94EA-2B237A220D53}" type="pres">
      <dgm:prSet presAssocID="{B967AD51-A090-4528-B2B6-44072A06876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462C39B-2B6B-4C48-A939-8C47A03264D4}" type="pres">
      <dgm:prSet presAssocID="{D75070E2-5004-47AD-A71A-E57E7A5E76C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67F33-83A4-49E6-881D-2B129DE08B7A}" type="pres">
      <dgm:prSet presAssocID="{6D682FDD-B836-4448-A7DB-1E81DDC5CAC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E4675-6F82-4427-AD79-A14A13CD2A6D}" type="pres">
      <dgm:prSet presAssocID="{ABD21448-6FBB-413C-8007-2C5F2488096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A2E53-43E6-404C-93BC-BE098B4156B3}" type="pres">
      <dgm:prSet presAssocID="{50B8DE30-350C-4F40-807A-148400C300D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2D1307-7D49-44A4-8EFB-5B7A31E9DC2F}" type="presOf" srcId="{50B8DE30-350C-4F40-807A-148400C300DE}" destId="{EC5A2E53-43E6-404C-93BC-BE098B4156B3}" srcOrd="0" destOrd="0" presId="urn:microsoft.com/office/officeart/2005/8/layout/cycle3"/>
    <dgm:cxn modelId="{3B9B2008-F2E4-4B13-BC3C-EBC6B26B0E05}" type="presOf" srcId="{D0599346-8D0B-448E-A3DC-4DDED6210E05}" destId="{BF81DBF8-3DBE-42EC-B764-404C435E3B6A}" srcOrd="0" destOrd="0" presId="urn:microsoft.com/office/officeart/2005/8/layout/cycle3"/>
    <dgm:cxn modelId="{5F0B42D1-118D-41DE-BC44-A470C139F23E}" srcId="{277F982A-C1CC-417A-B4D5-D7751B882BA1}" destId="{ABD21448-6FBB-413C-8007-2C5F2488096F}" srcOrd="3" destOrd="0" parTransId="{BB505437-9357-4209-A859-C262EC102AC3}" sibTransId="{4728BF4A-4325-447A-B4B8-48C26701AFD6}"/>
    <dgm:cxn modelId="{CDB6BDB8-48FA-454C-9A1D-DE7C430E6569}" srcId="{277F982A-C1CC-417A-B4D5-D7751B882BA1}" destId="{6D682FDD-B836-4448-A7DB-1E81DDC5CACA}" srcOrd="2" destOrd="0" parTransId="{4CBF7C95-A5CD-42DA-994B-F0F06DD3A3E7}" sibTransId="{36CC76D4-6F1B-41CF-B85E-16F86F50D8DF}"/>
    <dgm:cxn modelId="{FA34D277-2E8D-4487-83D2-BDC259759E21}" type="presOf" srcId="{277F982A-C1CC-417A-B4D5-D7751B882BA1}" destId="{9E2F09F3-7731-4742-82E8-904AF8E92F04}" srcOrd="0" destOrd="0" presId="urn:microsoft.com/office/officeart/2005/8/layout/cycle3"/>
    <dgm:cxn modelId="{A1714787-F5FF-472C-86AF-1505349D4738}" type="presOf" srcId="{B967AD51-A090-4528-B2B6-44072A06876A}" destId="{F8E23B19-EABA-40F1-94EA-2B237A220D53}" srcOrd="0" destOrd="0" presId="urn:microsoft.com/office/officeart/2005/8/layout/cycle3"/>
    <dgm:cxn modelId="{945DFD05-84B7-4FA9-A284-A4839C702087}" srcId="{277F982A-C1CC-417A-B4D5-D7751B882BA1}" destId="{50B8DE30-350C-4F40-807A-148400C300DE}" srcOrd="4" destOrd="0" parTransId="{4029A040-0BBE-497F-AB04-15D404056526}" sibTransId="{522F8781-5D01-4A0D-8848-E22CCE6028EF}"/>
    <dgm:cxn modelId="{13FDDCFE-10DB-4243-BEF7-8973483A688F}" type="presOf" srcId="{6D682FDD-B836-4448-A7DB-1E81DDC5CACA}" destId="{F4567F33-83A4-49E6-881D-2B129DE08B7A}" srcOrd="0" destOrd="0" presId="urn:microsoft.com/office/officeart/2005/8/layout/cycle3"/>
    <dgm:cxn modelId="{8F4128DB-3587-471D-A533-8DC25A2638CD}" type="presOf" srcId="{ABD21448-6FBB-413C-8007-2C5F2488096F}" destId="{A83E4675-6F82-4427-AD79-A14A13CD2A6D}" srcOrd="0" destOrd="0" presId="urn:microsoft.com/office/officeart/2005/8/layout/cycle3"/>
    <dgm:cxn modelId="{BB8A7EF1-D0E7-40D7-A9A9-82B5998BB3E4}" srcId="{277F982A-C1CC-417A-B4D5-D7751B882BA1}" destId="{D75070E2-5004-47AD-A71A-E57E7A5E76CB}" srcOrd="1" destOrd="0" parTransId="{22312F07-D6D1-4D4B-855F-5C60E60D81AD}" sibTransId="{AFEAA845-F7E4-4754-BCB8-B6A4C39284FB}"/>
    <dgm:cxn modelId="{475DF5F8-558E-4E9D-8D14-708D8132B969}" type="presOf" srcId="{D75070E2-5004-47AD-A71A-E57E7A5E76CB}" destId="{1462C39B-2B6B-4C48-A939-8C47A03264D4}" srcOrd="0" destOrd="0" presId="urn:microsoft.com/office/officeart/2005/8/layout/cycle3"/>
    <dgm:cxn modelId="{002CE006-7D63-43BE-BCF3-EF7A7C21C0E5}" srcId="{277F982A-C1CC-417A-B4D5-D7751B882BA1}" destId="{D0599346-8D0B-448E-A3DC-4DDED6210E05}" srcOrd="0" destOrd="0" parTransId="{3026C251-03F4-4A26-A288-B7A53747C50F}" sibTransId="{B967AD51-A090-4528-B2B6-44072A06876A}"/>
    <dgm:cxn modelId="{AA928826-4E8B-4FBE-8187-B0535E834AA6}" type="presParOf" srcId="{9E2F09F3-7731-4742-82E8-904AF8E92F04}" destId="{815D6AC3-8BBE-4BF6-853E-A730BF39F2CF}" srcOrd="0" destOrd="0" presId="urn:microsoft.com/office/officeart/2005/8/layout/cycle3"/>
    <dgm:cxn modelId="{435EAF3C-4655-4F41-BF77-90A518A40F59}" type="presParOf" srcId="{815D6AC3-8BBE-4BF6-853E-A730BF39F2CF}" destId="{BF81DBF8-3DBE-42EC-B764-404C435E3B6A}" srcOrd="0" destOrd="0" presId="urn:microsoft.com/office/officeart/2005/8/layout/cycle3"/>
    <dgm:cxn modelId="{1029E870-FE47-4E20-A5B9-FAA56213046D}" type="presParOf" srcId="{815D6AC3-8BBE-4BF6-853E-A730BF39F2CF}" destId="{F8E23B19-EABA-40F1-94EA-2B237A220D53}" srcOrd="1" destOrd="0" presId="urn:microsoft.com/office/officeart/2005/8/layout/cycle3"/>
    <dgm:cxn modelId="{575A6AEC-862E-4FC2-896E-E62958FE2A22}" type="presParOf" srcId="{815D6AC3-8BBE-4BF6-853E-A730BF39F2CF}" destId="{1462C39B-2B6B-4C48-A939-8C47A03264D4}" srcOrd="2" destOrd="0" presId="urn:microsoft.com/office/officeart/2005/8/layout/cycle3"/>
    <dgm:cxn modelId="{D4D69BCE-8CB8-4BDE-A3DE-6B9AB2D8908A}" type="presParOf" srcId="{815D6AC3-8BBE-4BF6-853E-A730BF39F2CF}" destId="{F4567F33-83A4-49E6-881D-2B129DE08B7A}" srcOrd="3" destOrd="0" presId="urn:microsoft.com/office/officeart/2005/8/layout/cycle3"/>
    <dgm:cxn modelId="{A20B7A97-668E-4530-92C6-653DD0CC2ED0}" type="presParOf" srcId="{815D6AC3-8BBE-4BF6-853E-A730BF39F2CF}" destId="{A83E4675-6F82-4427-AD79-A14A13CD2A6D}" srcOrd="4" destOrd="0" presId="urn:microsoft.com/office/officeart/2005/8/layout/cycle3"/>
    <dgm:cxn modelId="{BD8A7C09-CE2F-48C6-98DC-27310C4ED11F}" type="presParOf" srcId="{815D6AC3-8BBE-4BF6-853E-A730BF39F2CF}" destId="{EC5A2E53-43E6-404C-93BC-BE098B4156B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23B19-EABA-40F1-94EA-2B237A220D53}">
      <dsp:nvSpPr>
        <dsp:cNvPr id="0" name=""/>
        <dsp:cNvSpPr/>
      </dsp:nvSpPr>
      <dsp:spPr>
        <a:xfrm>
          <a:off x="460857" y="38553"/>
          <a:ext cx="3571153" cy="3571153"/>
        </a:xfrm>
        <a:prstGeom prst="circularArrow">
          <a:avLst>
            <a:gd name="adj1" fmla="val 5544"/>
            <a:gd name="adj2" fmla="val 330680"/>
            <a:gd name="adj3" fmla="val 13882321"/>
            <a:gd name="adj4" fmla="val 17321547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1DBF8-3DBE-42EC-B764-404C435E3B6A}">
      <dsp:nvSpPr>
        <dsp:cNvPr id="0" name=""/>
        <dsp:cNvSpPr/>
      </dsp:nvSpPr>
      <dsp:spPr>
        <a:xfrm>
          <a:off x="1448994" y="57018"/>
          <a:ext cx="1594880" cy="7974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GAMES</a:t>
          </a:r>
          <a:endParaRPr lang="ru-RU" sz="2200" kern="1200" dirty="0"/>
        </a:p>
      </dsp:txBody>
      <dsp:txXfrm>
        <a:off x="1487922" y="95946"/>
        <a:ext cx="1517024" cy="719584"/>
      </dsp:txXfrm>
    </dsp:sp>
    <dsp:sp modelId="{1462C39B-2B6B-4C48-A939-8C47A03264D4}">
      <dsp:nvSpPr>
        <dsp:cNvPr id="0" name=""/>
        <dsp:cNvSpPr/>
      </dsp:nvSpPr>
      <dsp:spPr>
        <a:xfrm>
          <a:off x="2897338" y="1109302"/>
          <a:ext cx="1594880" cy="7974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PROJECTS</a:t>
          </a:r>
          <a:endParaRPr lang="ru-RU" sz="2200" kern="1200" dirty="0"/>
        </a:p>
      </dsp:txBody>
      <dsp:txXfrm>
        <a:off x="2936266" y="1148230"/>
        <a:ext cx="1517024" cy="719584"/>
      </dsp:txXfrm>
    </dsp:sp>
    <dsp:sp modelId="{F4567F33-83A4-49E6-881D-2B129DE08B7A}">
      <dsp:nvSpPr>
        <dsp:cNvPr id="0" name=""/>
        <dsp:cNvSpPr/>
      </dsp:nvSpPr>
      <dsp:spPr>
        <a:xfrm>
          <a:off x="2344120" y="2811934"/>
          <a:ext cx="1594880" cy="79744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SONGS </a:t>
          </a:r>
          <a:endParaRPr lang="ru-RU" sz="2200" kern="1200" dirty="0"/>
        </a:p>
      </dsp:txBody>
      <dsp:txXfrm>
        <a:off x="2383048" y="2850862"/>
        <a:ext cx="1517024" cy="719584"/>
      </dsp:txXfrm>
    </dsp:sp>
    <dsp:sp modelId="{A83E4675-6F82-4427-AD79-A14A13CD2A6D}">
      <dsp:nvSpPr>
        <dsp:cNvPr id="0" name=""/>
        <dsp:cNvSpPr/>
      </dsp:nvSpPr>
      <dsp:spPr>
        <a:xfrm>
          <a:off x="553867" y="2811934"/>
          <a:ext cx="1594880" cy="79744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EXURSIONS </a:t>
          </a:r>
          <a:endParaRPr lang="ru-RU" sz="2200" kern="1200" dirty="0"/>
        </a:p>
      </dsp:txBody>
      <dsp:txXfrm>
        <a:off x="592795" y="2850862"/>
        <a:ext cx="1517024" cy="719584"/>
      </dsp:txXfrm>
    </dsp:sp>
    <dsp:sp modelId="{EC5A2E53-43E6-404C-93BC-BE098B4156B3}">
      <dsp:nvSpPr>
        <dsp:cNvPr id="0" name=""/>
        <dsp:cNvSpPr/>
      </dsp:nvSpPr>
      <dsp:spPr>
        <a:xfrm>
          <a:off x="649" y="1109302"/>
          <a:ext cx="1594880" cy="7974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SPORTS </a:t>
          </a:r>
          <a:endParaRPr lang="ru-RU" sz="2200" kern="1200" dirty="0"/>
        </a:p>
      </dsp:txBody>
      <dsp:txXfrm>
        <a:off x="39577" y="1148230"/>
        <a:ext cx="1517024" cy="71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939" y="1750336"/>
            <a:ext cx="4967785" cy="1876607"/>
          </a:xfrm>
        </p:spPr>
        <p:txBody>
          <a:bodyPr>
            <a:no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Літній мовний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табір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4712" y="3708842"/>
            <a:ext cx="4572000" cy="48587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“</a:t>
            </a:r>
            <a:r>
              <a:rPr lang="en-US" sz="4000" b="1" dirty="0" smtClean="0">
                <a:solidFill>
                  <a:srgbClr val="FF0000"/>
                </a:solidFill>
              </a:rPr>
              <a:t>Fancy Camp</a:t>
            </a:r>
            <a:r>
              <a:rPr lang="uk-UA" sz="4000" b="1" dirty="0" smtClean="0">
                <a:solidFill>
                  <a:srgbClr val="FF0000"/>
                </a:solidFill>
              </a:rPr>
              <a:t>”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42096"/>
            <a:ext cx="4114800" cy="109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Великомотовилівський НВК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“ЗЗСО  І-ІІІ ступенів-дитячий садок”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681972" y="6079834"/>
            <a:ext cx="3462028" cy="575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653" y="203760"/>
            <a:ext cx="5077299" cy="112749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33CC"/>
                </a:solidFill>
              </a:rPr>
              <a:t>Конкурс малюнків до </a:t>
            </a:r>
            <a:br>
              <a:rPr lang="uk-UA" sz="4000" b="1" dirty="0" smtClean="0">
                <a:solidFill>
                  <a:srgbClr val="FF33CC"/>
                </a:solidFill>
              </a:rPr>
            </a:br>
            <a:r>
              <a:rPr lang="uk-UA" sz="4000" b="1" dirty="0" smtClean="0">
                <a:solidFill>
                  <a:srgbClr val="FF33CC"/>
                </a:solidFill>
              </a:rPr>
              <a:t>Дня захисту дітей</a:t>
            </a:r>
            <a:endParaRPr lang="uk-UA" sz="4000" b="1" dirty="0">
              <a:solidFill>
                <a:srgbClr val="FF33CC"/>
              </a:solidFill>
            </a:endParaRPr>
          </a:p>
        </p:txBody>
      </p:sp>
      <p:pic>
        <p:nvPicPr>
          <p:cNvPr id="23554" name="Picture 2" descr="G:\Табір\2019\Новая папка\0-02-0a-78a05b6dc45e3d601794826846f982009f2771598ffd29ccf952ce0e52a5db24_81c13755.jpg"/>
          <p:cNvPicPr>
            <a:picLocks noChangeAspect="1" noChangeArrowheads="1"/>
          </p:cNvPicPr>
          <p:nvPr/>
        </p:nvPicPr>
        <p:blipFill>
          <a:blip r:embed="rId2"/>
          <a:srcRect r="13506" b="4156"/>
          <a:stretch>
            <a:fillRect/>
          </a:stretch>
        </p:blipFill>
        <p:spPr bwMode="auto">
          <a:xfrm rot="21118676">
            <a:off x="196956" y="243743"/>
            <a:ext cx="3709322" cy="3082746"/>
          </a:xfrm>
          <a:prstGeom prst="rect">
            <a:avLst/>
          </a:prstGeom>
          <a:noFill/>
        </p:spPr>
      </p:pic>
      <p:pic>
        <p:nvPicPr>
          <p:cNvPr id="23555" name="Picture 3" descr="G:\Табір\2019\Новая папка\0-02-0a-a5d9092318be90694a4b40db43de59da6147f8cd6803a8d4c880d3f6d9e9f9a5_1f5037b.jpg"/>
          <p:cNvPicPr>
            <a:picLocks noChangeAspect="1" noChangeArrowheads="1"/>
          </p:cNvPicPr>
          <p:nvPr/>
        </p:nvPicPr>
        <p:blipFill>
          <a:blip r:embed="rId3"/>
          <a:srcRect t="6048" r="21210"/>
          <a:stretch>
            <a:fillRect/>
          </a:stretch>
        </p:blipFill>
        <p:spPr bwMode="auto">
          <a:xfrm>
            <a:off x="5890848" y="1354017"/>
            <a:ext cx="2919046" cy="2610565"/>
          </a:xfrm>
          <a:prstGeom prst="rect">
            <a:avLst/>
          </a:prstGeom>
          <a:noFill/>
        </p:spPr>
      </p:pic>
      <p:pic>
        <p:nvPicPr>
          <p:cNvPr id="23556" name="Picture 4" descr="G:\Табір\2019\Новая папка\0-02-0a-d38610f4b7d101dfaf2dfb77e5446ebc45b8f9b424550ae0b651e89605ed9826_54ebb789.jpg"/>
          <p:cNvPicPr>
            <a:picLocks noChangeAspect="1" noChangeArrowheads="1"/>
          </p:cNvPicPr>
          <p:nvPr/>
        </p:nvPicPr>
        <p:blipFill>
          <a:blip r:embed="rId4"/>
          <a:srcRect t="11167" r="5552"/>
          <a:stretch>
            <a:fillRect/>
          </a:stretch>
        </p:blipFill>
        <p:spPr bwMode="auto">
          <a:xfrm>
            <a:off x="334107" y="3130060"/>
            <a:ext cx="5002823" cy="3529047"/>
          </a:xfrm>
          <a:prstGeom prst="rect">
            <a:avLst/>
          </a:prstGeom>
          <a:noFill/>
        </p:spPr>
      </p:pic>
      <p:pic>
        <p:nvPicPr>
          <p:cNvPr id="23557" name="Picture 5" descr="G:\Табір\2019\Новая папка\0-02-0a-c4208bf22490cbce3cc250424b2aaf3c56b7d6b1ed0ac1d221961ffec8819edc_53d7a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5829">
            <a:off x="5627079" y="4176226"/>
            <a:ext cx="3077308" cy="23079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149469"/>
            <a:ext cx="3899130" cy="7561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English Tea Party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24579" name="Picture 3" descr="G:\Табір\2019\Новая папка\0-02-04-2c39af9381fdd1e10faabe8652c82ac9bfbe48f6a67f8d40e9e02b9b471c6dfe_e8db3f54.jpg"/>
          <p:cNvPicPr>
            <a:picLocks noChangeAspect="1" noChangeArrowheads="1"/>
          </p:cNvPicPr>
          <p:nvPr/>
        </p:nvPicPr>
        <p:blipFill>
          <a:blip r:embed="rId2"/>
          <a:srcRect t="23885"/>
          <a:stretch>
            <a:fillRect/>
          </a:stretch>
        </p:blipFill>
        <p:spPr bwMode="auto">
          <a:xfrm rot="21345489">
            <a:off x="123092" y="3763108"/>
            <a:ext cx="5190391" cy="2963006"/>
          </a:xfrm>
          <a:prstGeom prst="rect">
            <a:avLst/>
          </a:prstGeom>
          <a:noFill/>
        </p:spPr>
      </p:pic>
      <p:pic>
        <p:nvPicPr>
          <p:cNvPr id="24580" name="Picture 4" descr="G:\Табір\2019\Новая папка\0-02-04-460dc65c147ab0b2ddf475edfb29cf86dbacf4076c684242bcd527190910d7ee_fdf07938.jpg"/>
          <p:cNvPicPr>
            <a:picLocks noChangeAspect="1" noChangeArrowheads="1"/>
          </p:cNvPicPr>
          <p:nvPr/>
        </p:nvPicPr>
        <p:blipFill>
          <a:blip r:embed="rId3"/>
          <a:srcRect t="9218"/>
          <a:stretch>
            <a:fillRect/>
          </a:stretch>
        </p:blipFill>
        <p:spPr bwMode="auto">
          <a:xfrm rot="231171">
            <a:off x="3962401" y="149470"/>
            <a:ext cx="5023337" cy="3420208"/>
          </a:xfrm>
          <a:prstGeom prst="rect">
            <a:avLst/>
          </a:prstGeom>
          <a:noFill/>
        </p:spPr>
      </p:pic>
      <p:pic>
        <p:nvPicPr>
          <p:cNvPr id="24581" name="Picture 5" descr="G:\Табір\2019\Новая папка\0-02-04-bf709436c3b21a80bf00ce7bf28e632b765e2c7a039a49ee15042a200b35b4a8_bb2ed513.jpg"/>
          <p:cNvPicPr>
            <a:picLocks noChangeAspect="1" noChangeArrowheads="1"/>
          </p:cNvPicPr>
          <p:nvPr/>
        </p:nvPicPr>
        <p:blipFill>
          <a:blip r:embed="rId4"/>
          <a:srcRect l="6677" t="8309" r="11647"/>
          <a:stretch>
            <a:fillRect/>
          </a:stretch>
        </p:blipFill>
        <p:spPr bwMode="auto">
          <a:xfrm>
            <a:off x="5497354" y="3833445"/>
            <a:ext cx="3435631" cy="2892670"/>
          </a:xfrm>
          <a:prstGeom prst="rect">
            <a:avLst/>
          </a:prstGeom>
          <a:noFill/>
        </p:spPr>
      </p:pic>
      <p:pic>
        <p:nvPicPr>
          <p:cNvPr id="24582" name="Picture 6" descr="G:\Табір\2019\додала\0-02-04-eca4986a3a030e78a87668c61a640c6d070727077e74066cae917f7c42af709c_821f8b09.jpg"/>
          <p:cNvPicPr>
            <a:picLocks noChangeAspect="1" noChangeArrowheads="1"/>
          </p:cNvPicPr>
          <p:nvPr/>
        </p:nvPicPr>
        <p:blipFill>
          <a:blip r:embed="rId5" cstate="print"/>
          <a:srcRect l="13322" t="9991" r="14432"/>
          <a:stretch>
            <a:fillRect/>
          </a:stretch>
        </p:blipFill>
        <p:spPr bwMode="auto">
          <a:xfrm>
            <a:off x="228600" y="888022"/>
            <a:ext cx="3165231" cy="29575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Табір\2019\Новая папка\0-02-04-2bf48fb5b81dad1c472f4f61c687c6912fdb898c365951c3aeede17f9af37a47_ae1c65ea.jpg"/>
          <p:cNvPicPr>
            <a:picLocks noChangeAspect="1" noChangeArrowheads="1"/>
          </p:cNvPicPr>
          <p:nvPr/>
        </p:nvPicPr>
        <p:blipFill>
          <a:blip r:embed="rId2"/>
          <a:srcRect t="5085" r="2216" b="11734"/>
          <a:stretch>
            <a:fillRect/>
          </a:stretch>
        </p:blipFill>
        <p:spPr bwMode="auto">
          <a:xfrm>
            <a:off x="3951291" y="298559"/>
            <a:ext cx="4893770" cy="3122226"/>
          </a:xfrm>
          <a:prstGeom prst="rect">
            <a:avLst/>
          </a:prstGeom>
          <a:noFill/>
        </p:spPr>
      </p:pic>
      <p:pic>
        <p:nvPicPr>
          <p:cNvPr id="25604" name="Picture 4" descr="G:\Табір\2019\Новая папка\0-02-04-3fdb602bd2fa1b437b5952c6b38ffbae86155ec2fc71c6d97f793b5e11a1efce_b19d2f29.jpg"/>
          <p:cNvPicPr>
            <a:picLocks noChangeAspect="1" noChangeArrowheads="1"/>
          </p:cNvPicPr>
          <p:nvPr/>
        </p:nvPicPr>
        <p:blipFill>
          <a:blip r:embed="rId3"/>
          <a:srcRect l="5476" t="2795" r="16999"/>
          <a:stretch>
            <a:fillRect/>
          </a:stretch>
        </p:blipFill>
        <p:spPr bwMode="auto">
          <a:xfrm rot="21274252">
            <a:off x="298111" y="2890012"/>
            <a:ext cx="3838197" cy="3609428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4579581" y="3851002"/>
            <a:ext cx="3790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92D050"/>
                </a:solidFill>
              </a:rPr>
              <a:t>Екскурсія до кінотеатру</a:t>
            </a:r>
            <a:endParaRPr lang="uk-UA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785" y="194968"/>
            <a:ext cx="6198578" cy="842525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FF33CC"/>
                </a:solidFill>
              </a:rPr>
              <a:t>Урочисте закриття табору </a:t>
            </a:r>
            <a:endParaRPr lang="uk-UA" sz="4800" b="1" dirty="0">
              <a:solidFill>
                <a:srgbClr val="FF33CC"/>
              </a:solidFill>
            </a:endParaRPr>
          </a:p>
        </p:txBody>
      </p:sp>
      <p:pic>
        <p:nvPicPr>
          <p:cNvPr id="26626" name="Picture 2" descr="G:\Табір\2019\Новая папка\0-02-0a-cba6bfb9f5ffb8446fdad7d5f6b1e8ab6bac48e1db7667e72f9d0129177d24b7_2cfbb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755" y="982541"/>
            <a:ext cx="7658100" cy="5743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046" y="203760"/>
            <a:ext cx="5982907" cy="112749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33CC"/>
                </a:solidFill>
              </a:rPr>
              <a:t>Результативність</a:t>
            </a:r>
            <a:endParaRPr lang="uk-UA" sz="6000" b="1" dirty="0">
              <a:solidFill>
                <a:srgbClr val="FF33CC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23691" y="1463348"/>
            <a:ext cx="3978261" cy="4550589"/>
          </a:xfrm>
        </p:spPr>
        <p:txBody>
          <a:bodyPr>
            <a:normAutofit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Вся виховна діяльність у мовному таборі була організована відповідно до плану роботи на кожен день.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Учні отримали практичні навички в застосуванні англійської мови, а також навички роботи у команді та групах.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2800" dirty="0"/>
          </a:p>
        </p:txBody>
      </p:sp>
      <p:pic>
        <p:nvPicPr>
          <p:cNvPr id="27650" name="Picture 2" descr="G:\Табір\2019\0-02-0a-66aa389da678912c27bde2ba04a6d9bf1711af711e8af3920e1cb3f293336667_a251e2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40" y="2365130"/>
            <a:ext cx="4791808" cy="35938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443132" y="4800597"/>
            <a:ext cx="7596554" cy="975148"/>
            <a:chOff x="1200" y="2739"/>
            <a:chExt cx="3368" cy="356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48" y="2785"/>
              <a:ext cx="2820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 Тьютори – учні 7, 8 та 9 класів Рожошенко Олександра, Циганкова Галина,  Доля Богдан, Рожошенко Марта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1" y="2739"/>
              <a:ext cx="347" cy="333"/>
              <a:chOff x="1289" y="582"/>
              <a:chExt cx="689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445" y="715"/>
                <a:ext cx="533" cy="4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539" y="280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474785" y="3226778"/>
            <a:ext cx="7614138" cy="641838"/>
            <a:chOff x="1200" y="1797"/>
            <a:chExt cx="3368" cy="336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29" y="179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79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Вчителі-мовники – Жуков М.О., Перехрест Т.Д.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77" y="888"/>
                <a:ext cx="533" cy="2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531" y="1844"/>
              <a:ext cx="18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483577" y="2065360"/>
            <a:ext cx="7578969" cy="528638"/>
            <a:chOff x="1200" y="1344"/>
            <a:chExt cx="3360" cy="33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Начальник  табору – Горобей Ю.В.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535" y="135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04" name="Text Box 116"/>
          <p:cNvSpPr txBox="1">
            <a:spLocks noChangeArrowheads="1"/>
          </p:cNvSpPr>
          <p:nvPr/>
        </p:nvSpPr>
        <p:spPr bwMode="gray">
          <a:xfrm>
            <a:off x="2207789" y="290147"/>
            <a:ext cx="693621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З 27 травня по 07 червня 2019 року </a:t>
            </a:r>
          </a:p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на базі  Великомотовилівського НВК </a:t>
            </a:r>
          </a:p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було організовано  літній  мовний табір «</a:t>
            </a:r>
            <a:r>
              <a:rPr lang="en-US" sz="2200" b="1" dirty="0" smtClean="0">
                <a:solidFill>
                  <a:srgbClr val="FF0000"/>
                </a:solidFill>
              </a:rPr>
              <a:t>Fancy camp</a:t>
            </a:r>
            <a:r>
              <a:rPr lang="uk-UA" sz="2200" b="1" dirty="0" smtClean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з режимом  роботи 3 години на день ( з 9 </a:t>
            </a:r>
            <a:r>
              <a:rPr lang="ru-RU" sz="2200" b="1" dirty="0" smtClean="0">
                <a:solidFill>
                  <a:srgbClr val="FF0000"/>
                </a:solidFill>
              </a:rPr>
              <a:t>до 12 год</a:t>
            </a:r>
            <a:r>
              <a:rPr lang="uk-UA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>
                <a:solidFill>
                  <a:srgbClr val="FF0000"/>
                </a:solidFill>
              </a:rPr>
              <a:t>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105" name="Group 174"/>
          <p:cNvGrpSpPr>
            <a:grpSpLocks/>
          </p:cNvGrpSpPr>
          <p:nvPr/>
        </p:nvGrpSpPr>
        <p:grpSpPr bwMode="auto">
          <a:xfrm>
            <a:off x="495299" y="2657377"/>
            <a:ext cx="7552593" cy="528638"/>
            <a:chOff x="1209" y="2280"/>
            <a:chExt cx="3360" cy="333"/>
          </a:xfrm>
        </p:grpSpPr>
        <p:sp>
          <p:nvSpPr>
            <p:cNvPr id="106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Волонтер із США – </a:t>
              </a:r>
              <a:r>
                <a:rPr lang="en-US" sz="2000" dirty="0" smtClean="0"/>
                <a:t>SERGI</a:t>
              </a:r>
              <a:r>
                <a:rPr lang="uk-UA" sz="2000" dirty="0" smtClean="0"/>
                <a:t>О </a:t>
              </a:r>
              <a:r>
                <a:rPr lang="en-US" sz="2000" dirty="0" smtClean="0"/>
                <a:t> J CIRINA</a:t>
              </a:r>
              <a:r>
                <a:rPr lang="uk-UA" sz="2000" dirty="0" smtClean="0">
                  <a:solidFill>
                    <a:srgbClr val="000000"/>
                  </a:solidFill>
                </a:rPr>
                <a:t> 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10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112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3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4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5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6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11" name="Text Box 104"/>
            <p:cNvSpPr txBox="1">
              <a:spLocks noChangeArrowheads="1"/>
            </p:cNvSpPr>
            <p:nvPr/>
          </p:nvSpPr>
          <p:spPr bwMode="gray">
            <a:xfrm>
              <a:off x="1532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72"/>
          <p:cNvGrpSpPr>
            <a:grpSpLocks/>
          </p:cNvGrpSpPr>
          <p:nvPr/>
        </p:nvGrpSpPr>
        <p:grpSpPr bwMode="auto">
          <a:xfrm>
            <a:off x="465992" y="3912575"/>
            <a:ext cx="7578969" cy="1119420"/>
            <a:chOff x="1209" y="3198"/>
            <a:chExt cx="3360" cy="411"/>
          </a:xfrm>
        </p:grpSpPr>
        <p:sp>
          <p:nvSpPr>
            <p:cNvPr id="118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Text Box 121"/>
            <p:cNvSpPr txBox="1">
              <a:spLocks noChangeArrowheads="1"/>
            </p:cNvSpPr>
            <p:nvPr/>
          </p:nvSpPr>
          <p:spPr bwMode="gray">
            <a:xfrm>
              <a:off x="1785" y="3236"/>
              <a:ext cx="278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Вихователі  культурно-спортивного напрямку  – Денисенко В.В., Кика Л.М., Жук Т.Є.</a:t>
              </a: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22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124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5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8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3" name="Text Box 128"/>
            <p:cNvSpPr txBox="1">
              <a:spLocks noChangeArrowheads="1"/>
            </p:cNvSpPr>
            <p:nvPr/>
          </p:nvSpPr>
          <p:spPr bwMode="gray">
            <a:xfrm>
              <a:off x="1551" y="3272"/>
              <a:ext cx="24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73"/>
          <p:cNvGrpSpPr>
            <a:grpSpLocks/>
          </p:cNvGrpSpPr>
          <p:nvPr/>
        </p:nvGrpSpPr>
        <p:grpSpPr bwMode="auto">
          <a:xfrm>
            <a:off x="431996" y="5773323"/>
            <a:ext cx="7614138" cy="641838"/>
            <a:chOff x="1200" y="1797"/>
            <a:chExt cx="3368" cy="336"/>
          </a:xfrm>
        </p:grpSpPr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143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4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5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6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7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31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2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AutoShape 139"/>
            <p:cNvSpPr>
              <a:spLocks noChangeArrowheads="1"/>
            </p:cNvSpPr>
            <p:nvPr/>
          </p:nvSpPr>
          <p:spPr bwMode="gray">
            <a:xfrm>
              <a:off x="1229" y="179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79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Учнів  відвідували літній мовний табір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36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138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9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0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1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2" name="Oval 146"/>
              <p:cNvSpPr>
                <a:spLocks noChangeArrowheads="1"/>
              </p:cNvSpPr>
              <p:nvPr/>
            </p:nvSpPr>
            <p:spPr bwMode="gray">
              <a:xfrm>
                <a:off x="1377" y="888"/>
                <a:ext cx="533" cy="2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137" name="Text Box 147"/>
            <p:cNvSpPr txBox="1">
              <a:spLocks noChangeArrowheads="1"/>
            </p:cNvSpPr>
            <p:nvPr/>
          </p:nvSpPr>
          <p:spPr bwMode="gray">
            <a:xfrm>
              <a:off x="1508" y="1844"/>
              <a:ext cx="2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40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485" y="476322"/>
            <a:ext cx="6211507" cy="1127498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rgbClr val="FF0048"/>
                </a:solidFill>
              </a:rPr>
              <a:t>Літній мовний табір “</a:t>
            </a:r>
            <a:r>
              <a:rPr lang="en-US" sz="2400" b="1" i="1" dirty="0" smtClean="0">
                <a:solidFill>
                  <a:srgbClr val="FF0048"/>
                </a:solidFill>
                <a:latin typeface="Lucida Handwriting" pitchFamily="66" charset="0"/>
              </a:rPr>
              <a:t>Fancy camp</a:t>
            </a:r>
            <a:r>
              <a:rPr lang="uk-UA" sz="2400" b="1" i="1" dirty="0" smtClean="0">
                <a:solidFill>
                  <a:srgbClr val="FF0048"/>
                </a:solidFill>
              </a:rPr>
              <a:t>” став чудовою можливістю цікаво, весело і</a:t>
            </a:r>
            <a:r>
              <a:rPr lang="en-US" sz="2400" b="1" i="1" dirty="0" smtClean="0">
                <a:solidFill>
                  <a:srgbClr val="FF0048"/>
                </a:solidFill>
              </a:rPr>
              <a:t> </a:t>
            </a:r>
            <a:r>
              <a:rPr lang="uk-UA" sz="2400" b="1" i="1" dirty="0" smtClean="0">
                <a:solidFill>
                  <a:srgbClr val="FF0048"/>
                </a:solidFill>
              </a:rPr>
              <a:t>корисно провести вільний від оцінок і домашніх завдань час. </a:t>
            </a:r>
            <a:endParaRPr lang="uk-UA" sz="2400" b="1" dirty="0">
              <a:solidFill>
                <a:srgbClr val="FF0048"/>
              </a:solidFill>
            </a:endParaRPr>
          </a:p>
        </p:txBody>
      </p:sp>
      <p:graphicFrame>
        <p:nvGraphicFramePr>
          <p:cNvPr id="4" name="Содержимое 7"/>
          <p:cNvGraphicFramePr>
            <a:graphicFrameLocks noGrp="1"/>
          </p:cNvGraphicFramePr>
          <p:nvPr>
            <p:ph idx="1"/>
          </p:nvPr>
        </p:nvGraphicFramePr>
        <p:xfrm>
          <a:off x="131885" y="2171698"/>
          <a:ext cx="4492869" cy="366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4774221" y="2357390"/>
            <a:ext cx="411480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FF004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Згідно методичних розробок для літніх таборів з англійської мови темою проекту було визначено «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4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Festivals in Great Britain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FF004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 і відповідно до плану роботи проводилась мовна практика, комунікативна підготовка, робота учнів над проектами, презентацією, захист проектів та оцінювання.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rgbClr val="FF0048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731" y="467529"/>
            <a:ext cx="6237884" cy="112749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Режим роботи </a:t>
            </a:r>
            <a:br>
              <a:rPr lang="uk-UA" sz="4000" b="1" dirty="0" smtClean="0"/>
            </a:br>
            <a:r>
              <a:rPr lang="uk-UA" sz="4000" b="1" dirty="0" smtClean="0"/>
              <a:t>літнього мовного табору</a:t>
            </a:r>
            <a:endParaRPr lang="uk-UA" sz="4000" b="1" dirty="0"/>
          </a:p>
        </p:txBody>
      </p:sp>
      <p:grpSp>
        <p:nvGrpSpPr>
          <p:cNvPr id="4" name="Group 168"/>
          <p:cNvGrpSpPr>
            <a:grpSpLocks noGrp="1"/>
          </p:cNvGrpSpPr>
          <p:nvPr/>
        </p:nvGrpSpPr>
        <p:grpSpPr bwMode="auto">
          <a:xfrm>
            <a:off x="1345222" y="2136531"/>
            <a:ext cx="7139355" cy="518746"/>
            <a:chOff x="1200" y="1352"/>
            <a:chExt cx="3360" cy="323"/>
          </a:xfrm>
        </p:grpSpPr>
        <p:sp>
          <p:nvSpPr>
            <p:cNvPr id="5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6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15"/>
            <p:cNvSpPr>
              <a:spLocks noChangeArrowheads="1"/>
            </p:cNvSpPr>
            <p:nvPr/>
          </p:nvSpPr>
          <p:spPr bwMode="gray">
            <a:xfrm>
              <a:off x="1247" y="137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116"/>
            <p:cNvSpPr txBox="1">
              <a:spLocks noChangeArrowheads="1"/>
            </p:cNvSpPr>
            <p:nvPr/>
          </p:nvSpPr>
          <p:spPr bwMode="gray">
            <a:xfrm>
              <a:off x="1333" y="1401"/>
              <a:ext cx="315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</a:rPr>
                <a:t>09:00 - 09:15 – </a:t>
              </a:r>
              <a:r>
                <a:rPr lang="ru-RU" sz="2000" dirty="0" smtClean="0"/>
                <a:t>Організаційна частина, прибуття дітей</a:t>
              </a:r>
              <a:r>
                <a:rPr lang="uk-UA" sz="2000" dirty="0" smtClean="0">
                  <a:solidFill>
                    <a:srgbClr val="000000"/>
                  </a:solidFill>
                </a:rPr>
                <a:t>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65"/>
            <p:cNvSpPr txBox="1">
              <a:spLocks noChangeArrowheads="1"/>
            </p:cNvSpPr>
            <p:nvPr/>
          </p:nvSpPr>
          <p:spPr bwMode="gray">
            <a:xfrm>
              <a:off x="1535" y="1358"/>
              <a:ext cx="24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174"/>
          <p:cNvGrpSpPr>
            <a:grpSpLocks/>
          </p:cNvGrpSpPr>
          <p:nvPr/>
        </p:nvGrpSpPr>
        <p:grpSpPr bwMode="auto">
          <a:xfrm>
            <a:off x="1354015" y="2692547"/>
            <a:ext cx="7174523" cy="516646"/>
            <a:chOff x="1209" y="2280"/>
            <a:chExt cx="3360" cy="323"/>
          </a:xfrm>
        </p:grpSpPr>
        <p:sp>
          <p:nvSpPr>
            <p:cNvPr id="24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97"/>
            <p:cNvSpPr txBox="1">
              <a:spLocks noChangeArrowheads="1"/>
            </p:cNvSpPr>
            <p:nvPr/>
          </p:nvSpPr>
          <p:spPr bwMode="gray">
            <a:xfrm>
              <a:off x="1317" y="2324"/>
              <a:ext cx="31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</a:rPr>
                <a:t>09:15 - 10:00 – І заняття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173"/>
          <p:cNvGrpSpPr>
            <a:grpSpLocks/>
          </p:cNvGrpSpPr>
          <p:nvPr/>
        </p:nvGrpSpPr>
        <p:grpSpPr bwMode="auto">
          <a:xfrm>
            <a:off x="1354015" y="3261948"/>
            <a:ext cx="7209693" cy="518744"/>
            <a:chOff x="1200" y="1797"/>
            <a:chExt cx="3368" cy="336"/>
          </a:xfrm>
        </p:grpSpPr>
        <p:grpSp>
          <p:nvGrpSpPr>
            <p:cNvPr id="36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49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8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39"/>
            <p:cNvSpPr>
              <a:spLocks noChangeArrowheads="1"/>
            </p:cNvSpPr>
            <p:nvPr/>
          </p:nvSpPr>
          <p:spPr bwMode="gray">
            <a:xfrm>
              <a:off x="1229" y="179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Text Box 140"/>
            <p:cNvSpPr txBox="1">
              <a:spLocks noChangeArrowheads="1"/>
            </p:cNvSpPr>
            <p:nvPr/>
          </p:nvSpPr>
          <p:spPr bwMode="gray">
            <a:xfrm>
              <a:off x="1290" y="1846"/>
              <a:ext cx="327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</a:rPr>
                <a:t>10:00 – 10:40 – </a:t>
              </a:r>
              <a:r>
                <a:rPr lang="ru-RU" sz="2000" dirty="0" smtClean="0"/>
                <a:t>Розвивальні та спортивні ігри, конкурси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172"/>
          <p:cNvGrpSpPr>
            <a:grpSpLocks/>
          </p:cNvGrpSpPr>
          <p:nvPr/>
        </p:nvGrpSpPr>
        <p:grpSpPr bwMode="auto">
          <a:xfrm>
            <a:off x="1327639" y="3824644"/>
            <a:ext cx="7200900" cy="492378"/>
            <a:chOff x="1209" y="3198"/>
            <a:chExt cx="3360" cy="323"/>
          </a:xfrm>
        </p:grpSpPr>
        <p:sp>
          <p:nvSpPr>
            <p:cNvPr id="55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dirty="0" smtClean="0"/>
                <a:t>10:40 – 11:00 - Сніданок</a:t>
              </a:r>
              <a:endParaRPr lang="ru-RU" dirty="0"/>
            </a:p>
          </p:txBody>
        </p:sp>
        <p:sp>
          <p:nvSpPr>
            <p:cNvPr id="56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121"/>
            <p:cNvSpPr txBox="1">
              <a:spLocks noChangeArrowheads="1"/>
            </p:cNvSpPr>
            <p:nvPr/>
          </p:nvSpPr>
          <p:spPr bwMode="gray">
            <a:xfrm>
              <a:off x="1303" y="3236"/>
              <a:ext cx="326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6" name="Group 171"/>
          <p:cNvGrpSpPr>
            <a:grpSpLocks/>
          </p:cNvGrpSpPr>
          <p:nvPr/>
        </p:nvGrpSpPr>
        <p:grpSpPr bwMode="auto">
          <a:xfrm>
            <a:off x="1269607" y="4351243"/>
            <a:ext cx="7236071" cy="532005"/>
            <a:chOff x="1200" y="2747"/>
            <a:chExt cx="3368" cy="323"/>
          </a:xfrm>
        </p:grpSpPr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Text Box 16"/>
            <p:cNvSpPr txBox="1">
              <a:spLocks noChangeArrowheads="1"/>
            </p:cNvSpPr>
            <p:nvPr/>
          </p:nvSpPr>
          <p:spPr bwMode="gray">
            <a:xfrm>
              <a:off x="1245" y="2785"/>
              <a:ext cx="332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</a:rPr>
                <a:t> 11:00 – 11:45 – ІІ заняття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173"/>
          <p:cNvGrpSpPr>
            <a:grpSpLocks/>
          </p:cNvGrpSpPr>
          <p:nvPr/>
        </p:nvGrpSpPr>
        <p:grpSpPr bwMode="auto">
          <a:xfrm>
            <a:off x="1314743" y="4933659"/>
            <a:ext cx="7209693" cy="518744"/>
            <a:chOff x="1200" y="1797"/>
            <a:chExt cx="3368" cy="336"/>
          </a:xfrm>
        </p:grpSpPr>
        <p:grpSp>
          <p:nvGrpSpPr>
            <p:cNvPr id="79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85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6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1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139"/>
            <p:cNvSpPr>
              <a:spLocks noChangeArrowheads="1"/>
            </p:cNvSpPr>
            <p:nvPr/>
          </p:nvSpPr>
          <p:spPr bwMode="gray">
            <a:xfrm>
              <a:off x="1229" y="179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Text Box 140"/>
            <p:cNvSpPr txBox="1">
              <a:spLocks noChangeArrowheads="1"/>
            </p:cNvSpPr>
            <p:nvPr/>
          </p:nvSpPr>
          <p:spPr bwMode="gray">
            <a:xfrm>
              <a:off x="1290" y="1846"/>
              <a:ext cx="327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</a:rPr>
                <a:t>11:45 – 12:00 – Закінчення роботи, підсумок дня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16" y="203761"/>
            <a:ext cx="6123584" cy="613924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solidFill>
                  <a:srgbClr val="FFFF00"/>
                </a:solidFill>
              </a:rPr>
              <a:t>Наші заняття</a:t>
            </a:r>
            <a:endParaRPr lang="uk-UA" sz="5400" b="1" i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G:\Табір\2019\Новая папка\0-02-0a-c2fa1a66928e1f161ce7a2991f1426f8267ec360515568c59f950056ecd09ba5_79b822d0.jpg"/>
          <p:cNvPicPr>
            <a:picLocks noChangeAspect="1" noChangeArrowheads="1"/>
          </p:cNvPicPr>
          <p:nvPr/>
        </p:nvPicPr>
        <p:blipFill>
          <a:blip r:embed="rId2"/>
          <a:srcRect l="12146" t="10664" r="7895" b="7555"/>
          <a:stretch>
            <a:fillRect/>
          </a:stretch>
        </p:blipFill>
        <p:spPr bwMode="auto">
          <a:xfrm rot="526690">
            <a:off x="527539" y="3367453"/>
            <a:ext cx="4237892" cy="3250839"/>
          </a:xfrm>
          <a:prstGeom prst="rect">
            <a:avLst/>
          </a:prstGeom>
          <a:noFill/>
        </p:spPr>
      </p:pic>
      <p:pic>
        <p:nvPicPr>
          <p:cNvPr id="18435" name="Picture 3" descr="G:\Табір\2019\Новая папка\0-02-04-c2a618cbb623af16205f34054993060672ce6e86ee13341e1cfd92f133063c4b_dc8f30e9.jpg"/>
          <p:cNvPicPr>
            <a:picLocks noChangeAspect="1" noChangeArrowheads="1"/>
          </p:cNvPicPr>
          <p:nvPr/>
        </p:nvPicPr>
        <p:blipFill>
          <a:blip r:embed="rId3" cstate="print"/>
          <a:srcRect l="11017" t="6649" r="18579" b="-3129"/>
          <a:stretch>
            <a:fillRect/>
          </a:stretch>
        </p:blipFill>
        <p:spPr bwMode="auto">
          <a:xfrm rot="21094581">
            <a:off x="360484" y="386861"/>
            <a:ext cx="3015762" cy="3099533"/>
          </a:xfrm>
          <a:prstGeom prst="rect">
            <a:avLst/>
          </a:prstGeom>
          <a:noFill/>
        </p:spPr>
      </p:pic>
      <p:pic>
        <p:nvPicPr>
          <p:cNvPr id="18436" name="Picture 4" descr="G:\Табір\2019\0-02-04-a6fad48f373973bde2ef5f75ffd2a5d25efda67f2192ee99dd6645afbe079065_a08b9dc6.jpg"/>
          <p:cNvPicPr>
            <a:picLocks noChangeAspect="1" noChangeArrowheads="1"/>
          </p:cNvPicPr>
          <p:nvPr/>
        </p:nvPicPr>
        <p:blipFill>
          <a:blip r:embed="rId4" cstate="print"/>
          <a:srcRect l="2903" t="10988" r="3801"/>
          <a:stretch>
            <a:fillRect/>
          </a:stretch>
        </p:blipFill>
        <p:spPr bwMode="auto">
          <a:xfrm rot="21317430">
            <a:off x="4642850" y="918602"/>
            <a:ext cx="4282682" cy="3064496"/>
          </a:xfrm>
          <a:prstGeom prst="rect">
            <a:avLst/>
          </a:prstGeom>
          <a:noFill/>
        </p:spPr>
      </p:pic>
      <p:pic>
        <p:nvPicPr>
          <p:cNvPr id="18438" name="Picture 6" descr="G:\Табір\2019\0-02-0a-7e3bd0143bb8d72f982031df03e9a7fa167f381ae16f1f15b582d603b47119bc_af0dd29.jpg"/>
          <p:cNvPicPr>
            <a:picLocks noChangeAspect="1" noChangeArrowheads="1"/>
          </p:cNvPicPr>
          <p:nvPr/>
        </p:nvPicPr>
        <p:blipFill>
          <a:blip r:embed="rId5" cstate="print"/>
          <a:srcRect t="7911" b="4747"/>
          <a:stretch>
            <a:fillRect/>
          </a:stretch>
        </p:blipFill>
        <p:spPr bwMode="auto">
          <a:xfrm>
            <a:off x="5029200" y="4079632"/>
            <a:ext cx="3919245" cy="2567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223" y="203760"/>
            <a:ext cx="4501662" cy="1053540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solidFill>
                  <a:srgbClr val="FFFF00"/>
                </a:solidFill>
              </a:rPr>
              <a:t>Наші заняття</a:t>
            </a:r>
            <a:endParaRPr lang="uk-UA" sz="5400" b="1" i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G:\Табір\2019\0-02-0a-465a6e9565e690f3a45bc131636bdd97d950d490763562c908be152d29a1cbfa_df1b2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591" y="316521"/>
            <a:ext cx="3950678" cy="2963010"/>
          </a:xfrm>
          <a:prstGeom prst="rect">
            <a:avLst/>
          </a:prstGeom>
          <a:noFill/>
        </p:spPr>
      </p:pic>
      <p:pic>
        <p:nvPicPr>
          <p:cNvPr id="19459" name="Picture 3" descr="G:\Табір\2019\0-02-0a-ce9b54c34cbba7ae9c3335c7ae7c2bdbb5a23643b953d90f9fefdcb30fc323a7_4570c7ae.jpg"/>
          <p:cNvPicPr>
            <a:picLocks noChangeAspect="1" noChangeArrowheads="1"/>
          </p:cNvPicPr>
          <p:nvPr/>
        </p:nvPicPr>
        <p:blipFill>
          <a:blip r:embed="rId3" cstate="print"/>
          <a:srcRect t="14024"/>
          <a:stretch>
            <a:fillRect/>
          </a:stretch>
        </p:blipFill>
        <p:spPr bwMode="auto">
          <a:xfrm>
            <a:off x="281353" y="4185139"/>
            <a:ext cx="4026877" cy="2596598"/>
          </a:xfrm>
          <a:prstGeom prst="rect">
            <a:avLst/>
          </a:prstGeom>
          <a:noFill/>
        </p:spPr>
      </p:pic>
      <p:pic>
        <p:nvPicPr>
          <p:cNvPr id="19460" name="Picture 4" descr="G:\Табір\2019\Новая папка\0-02-0a-4e17dc01687a3c02a67e8f1fe6ee9e1bbe0bf4e5461d98259911a97294cbabbc_831a9ca2.jpg"/>
          <p:cNvPicPr>
            <a:picLocks noChangeAspect="1" noChangeArrowheads="1"/>
          </p:cNvPicPr>
          <p:nvPr/>
        </p:nvPicPr>
        <p:blipFill>
          <a:blip r:embed="rId4" cstate="print"/>
          <a:srcRect t="8605" b="3858"/>
          <a:stretch>
            <a:fillRect/>
          </a:stretch>
        </p:blipFill>
        <p:spPr bwMode="auto">
          <a:xfrm rot="21017864">
            <a:off x="4719648" y="3707621"/>
            <a:ext cx="4277908" cy="2808568"/>
          </a:xfrm>
          <a:prstGeom prst="rect">
            <a:avLst/>
          </a:prstGeom>
          <a:noFill/>
        </p:spPr>
      </p:pic>
      <p:pic>
        <p:nvPicPr>
          <p:cNvPr id="19461" name="Picture 5" descr="G:\Табір\2019\0-02-04-cf157eaf47b78bf7b48aa1cad5e253629431bf6635df956722d13267c28031be_76a9ca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1572">
            <a:off x="624232" y="1247547"/>
            <a:ext cx="3663461" cy="27475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203760"/>
            <a:ext cx="7073152" cy="693055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92D050"/>
                </a:solidFill>
              </a:rPr>
              <a:t>Розвивальні та спортивні ігри</a:t>
            </a:r>
            <a:endParaRPr lang="uk-UA" sz="4400" b="1" dirty="0">
              <a:solidFill>
                <a:srgbClr val="92D050"/>
              </a:solidFill>
            </a:endParaRPr>
          </a:p>
        </p:txBody>
      </p:sp>
      <p:pic>
        <p:nvPicPr>
          <p:cNvPr id="20482" name="Picture 2" descr="G:\Табір\2019\Новая папка\0-02-0a-42df2834ae16474361f8e243342567fca59fed70e87976b793623e3e0404f413_452d8c20.jpg"/>
          <p:cNvPicPr>
            <a:picLocks noChangeAspect="1" noChangeArrowheads="1"/>
          </p:cNvPicPr>
          <p:nvPr/>
        </p:nvPicPr>
        <p:blipFill>
          <a:blip r:embed="rId2"/>
          <a:srcRect t="14940"/>
          <a:stretch>
            <a:fillRect/>
          </a:stretch>
        </p:blipFill>
        <p:spPr bwMode="auto">
          <a:xfrm>
            <a:off x="219807" y="3921369"/>
            <a:ext cx="4355122" cy="2778368"/>
          </a:xfrm>
          <a:prstGeom prst="rect">
            <a:avLst/>
          </a:prstGeom>
          <a:noFill/>
        </p:spPr>
      </p:pic>
      <p:pic>
        <p:nvPicPr>
          <p:cNvPr id="20483" name="Picture 3" descr="G:\Табір\2019\Новая папка\0-02-04-3ffe5b58514d0977bec1639fa3202b17709c6290722fe6ac9adc74e47f0d0684_16a3862f.jpg"/>
          <p:cNvPicPr>
            <a:picLocks noChangeAspect="1" noChangeArrowheads="1"/>
          </p:cNvPicPr>
          <p:nvPr/>
        </p:nvPicPr>
        <p:blipFill>
          <a:blip r:embed="rId3"/>
          <a:srcRect l="12789" b="7225"/>
          <a:stretch>
            <a:fillRect/>
          </a:stretch>
        </p:blipFill>
        <p:spPr bwMode="auto">
          <a:xfrm>
            <a:off x="5020408" y="879229"/>
            <a:ext cx="3817484" cy="3045766"/>
          </a:xfrm>
          <a:prstGeom prst="rect">
            <a:avLst/>
          </a:prstGeom>
          <a:noFill/>
        </p:spPr>
      </p:pic>
      <p:pic>
        <p:nvPicPr>
          <p:cNvPr id="20484" name="Picture 4" descr="G:\Табір\2019\Новая папка\0-02-04-36a6bf581a2656134ff9683712ffabf2f3f047f2195f6b24255b8f965d557e2f_ffdbf556.jpg"/>
          <p:cNvPicPr>
            <a:picLocks noChangeAspect="1" noChangeArrowheads="1"/>
          </p:cNvPicPr>
          <p:nvPr/>
        </p:nvPicPr>
        <p:blipFill>
          <a:blip r:embed="rId4"/>
          <a:srcRect l="8151" t="11724" r="-552" b="9655"/>
          <a:stretch>
            <a:fillRect/>
          </a:stretch>
        </p:blipFill>
        <p:spPr bwMode="auto">
          <a:xfrm rot="549516">
            <a:off x="394295" y="1006041"/>
            <a:ext cx="4435163" cy="2830295"/>
          </a:xfrm>
          <a:prstGeom prst="rect">
            <a:avLst/>
          </a:prstGeom>
          <a:noFill/>
        </p:spPr>
      </p:pic>
      <p:pic>
        <p:nvPicPr>
          <p:cNvPr id="20485" name="Picture 5" descr="G:\Табір\2019\Новая папка\0-02-04-c0a294a821f4f44efc371e80c61a9028959982b3b3ec8957735c565e734596d8_bc67c33b.jpg"/>
          <p:cNvPicPr>
            <a:picLocks noChangeAspect="1" noChangeArrowheads="1"/>
          </p:cNvPicPr>
          <p:nvPr/>
        </p:nvPicPr>
        <p:blipFill>
          <a:blip r:embed="rId5" cstate="print"/>
          <a:srcRect l="6165" t="6165" r="7895" b="7820"/>
          <a:stretch>
            <a:fillRect/>
          </a:stretch>
        </p:blipFill>
        <p:spPr bwMode="auto">
          <a:xfrm rot="21110798">
            <a:off x="4957735" y="3979967"/>
            <a:ext cx="3510320" cy="26350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055" y="202224"/>
            <a:ext cx="7055568" cy="624254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92D050"/>
                </a:solidFill>
              </a:rPr>
              <a:t>Розвивальні та спортивні ігри</a:t>
            </a:r>
            <a:endParaRPr lang="uk-UA" sz="4400" b="1" dirty="0">
              <a:solidFill>
                <a:srgbClr val="92D050"/>
              </a:solidFill>
            </a:endParaRPr>
          </a:p>
        </p:txBody>
      </p:sp>
      <p:pic>
        <p:nvPicPr>
          <p:cNvPr id="21506" name="Picture 2" descr="G:\Табір\2019\Новая папка\0-02-04-4570d86bcc1905215eed2df20421c59fa8582eb8cf0bebc93886c33edd03646a_3ef3731e.jpg"/>
          <p:cNvPicPr>
            <a:picLocks noChangeAspect="1" noChangeArrowheads="1"/>
          </p:cNvPicPr>
          <p:nvPr/>
        </p:nvPicPr>
        <p:blipFill>
          <a:blip r:embed="rId2"/>
          <a:srcRect l="4987" t="8440" b="4859"/>
          <a:stretch>
            <a:fillRect/>
          </a:stretch>
        </p:blipFill>
        <p:spPr bwMode="auto">
          <a:xfrm>
            <a:off x="254977" y="896103"/>
            <a:ext cx="4279084" cy="2928551"/>
          </a:xfrm>
          <a:prstGeom prst="rect">
            <a:avLst/>
          </a:prstGeom>
          <a:noFill/>
        </p:spPr>
      </p:pic>
      <p:pic>
        <p:nvPicPr>
          <p:cNvPr id="21507" name="Picture 3" descr="G:\Табір\2019\Новая папка\0-02-04-142e791f6c846672d75c248063c145223ca836ddf2ad71c005254e4921ab6e11_ce2bae7d.jpg"/>
          <p:cNvPicPr>
            <a:picLocks noChangeAspect="1" noChangeArrowheads="1"/>
          </p:cNvPicPr>
          <p:nvPr/>
        </p:nvPicPr>
        <p:blipFill>
          <a:blip r:embed="rId3"/>
          <a:srcRect t="10541" r="8919" b="7838"/>
          <a:stretch>
            <a:fillRect/>
          </a:stretch>
        </p:blipFill>
        <p:spPr bwMode="auto">
          <a:xfrm>
            <a:off x="4484077" y="3641854"/>
            <a:ext cx="4510453" cy="3031507"/>
          </a:xfrm>
          <a:prstGeom prst="rect">
            <a:avLst/>
          </a:prstGeom>
          <a:noFill/>
        </p:spPr>
      </p:pic>
      <p:pic>
        <p:nvPicPr>
          <p:cNvPr id="21508" name="Picture 4" descr="G:\Табір\2019\Новая папка\0-02-04-84fec9dc4dc830b34d8a7bfe76a4c72edf9a76021abab66fecf10d96c3e63343_d3a5e4b7.jpg"/>
          <p:cNvPicPr>
            <a:picLocks noChangeAspect="1" noChangeArrowheads="1"/>
          </p:cNvPicPr>
          <p:nvPr/>
        </p:nvPicPr>
        <p:blipFill>
          <a:blip r:embed="rId4"/>
          <a:srcRect t="4701" r="7490"/>
          <a:stretch>
            <a:fillRect/>
          </a:stretch>
        </p:blipFill>
        <p:spPr bwMode="auto">
          <a:xfrm rot="21225533">
            <a:off x="560290" y="3917266"/>
            <a:ext cx="3565924" cy="2755068"/>
          </a:xfrm>
          <a:prstGeom prst="rect">
            <a:avLst/>
          </a:prstGeom>
          <a:noFill/>
        </p:spPr>
      </p:pic>
      <p:pic>
        <p:nvPicPr>
          <p:cNvPr id="21509" name="Picture 5" descr="G:\Табір\2019\Новая папка\0-02-0a-f83cbb4af849e8cb00356f058003a1c5f2f64d1fae569f8d4a90334dc7d8e420_2e50f8de.jpg"/>
          <p:cNvPicPr>
            <a:picLocks noChangeAspect="1" noChangeArrowheads="1"/>
          </p:cNvPicPr>
          <p:nvPr/>
        </p:nvPicPr>
        <p:blipFill>
          <a:blip r:embed="rId5"/>
          <a:srcRect l="6991" r="8088" b="16175"/>
          <a:stretch>
            <a:fillRect/>
          </a:stretch>
        </p:blipFill>
        <p:spPr bwMode="auto">
          <a:xfrm rot="21019015">
            <a:off x="4781795" y="798385"/>
            <a:ext cx="3775536" cy="27950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3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Табір\2019\Новая папка\0-02-0a-3f5db6ae4859df5eb6cad81a9a0525f26c6259c2251d378f6928bdbea25844a9_9bafd924.jpg"/>
          <p:cNvPicPr>
            <a:picLocks noChangeAspect="1" noChangeArrowheads="1"/>
          </p:cNvPicPr>
          <p:nvPr/>
        </p:nvPicPr>
        <p:blipFill>
          <a:blip r:embed="rId2"/>
          <a:srcRect l="4192" t="8999" r="15483" b="6708"/>
          <a:stretch>
            <a:fillRect/>
          </a:stretch>
        </p:blipFill>
        <p:spPr bwMode="auto">
          <a:xfrm rot="185315">
            <a:off x="234452" y="456236"/>
            <a:ext cx="5212458" cy="4102498"/>
          </a:xfrm>
          <a:prstGeom prst="rect">
            <a:avLst/>
          </a:prstGeom>
          <a:noFill/>
        </p:spPr>
      </p:pic>
      <p:pic>
        <p:nvPicPr>
          <p:cNvPr id="22531" name="Picture 3" descr="G:\Табір\2019\0-02-04-bf709436c3b21a80bf00ce7bf28e632b765e2c7a039a49ee15042a200b35b4a8_bb2ed513.jpg"/>
          <p:cNvPicPr>
            <a:picLocks noChangeAspect="1" noChangeArrowheads="1"/>
          </p:cNvPicPr>
          <p:nvPr/>
        </p:nvPicPr>
        <p:blipFill>
          <a:blip r:embed="rId3"/>
          <a:srcRect l="5551" t="29534" r="38490"/>
          <a:stretch>
            <a:fillRect/>
          </a:stretch>
        </p:blipFill>
        <p:spPr bwMode="auto">
          <a:xfrm rot="21349080">
            <a:off x="5662247" y="408840"/>
            <a:ext cx="2927838" cy="2765181"/>
          </a:xfrm>
          <a:prstGeom prst="rect">
            <a:avLst/>
          </a:prstGeom>
          <a:noFill/>
        </p:spPr>
      </p:pic>
      <p:pic>
        <p:nvPicPr>
          <p:cNvPr id="22532" name="Picture 4" descr="G:\Табір\2019\Новая папка\0-02-0a-4e17dc01687a3c02a67e8f1fe6ee9e1bbe0bf4e5461d98259911a97294cbabbc_831a9ca2.jpg"/>
          <p:cNvPicPr>
            <a:picLocks noChangeAspect="1" noChangeArrowheads="1"/>
          </p:cNvPicPr>
          <p:nvPr/>
        </p:nvPicPr>
        <p:blipFill>
          <a:blip r:embed="rId4" cstate="print"/>
          <a:srcRect t="4668"/>
          <a:stretch>
            <a:fillRect/>
          </a:stretch>
        </p:blipFill>
        <p:spPr bwMode="auto">
          <a:xfrm rot="272018">
            <a:off x="4421099" y="3310550"/>
            <a:ext cx="4604754" cy="329236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8055" y="4846098"/>
            <a:ext cx="3490029" cy="102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Наші тьютори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307</Words>
  <Application>Microsoft Office PowerPoint</Application>
  <PresentationFormat>Екран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Handwriting</vt:lpstr>
      <vt:lpstr>Times New Roman</vt:lpstr>
      <vt:lpstr>Тема Office</vt:lpstr>
      <vt:lpstr>Літній мовний  табір</vt:lpstr>
      <vt:lpstr>Презентація PowerPoint</vt:lpstr>
      <vt:lpstr>Літній мовний табір “Fancy camp” став чудовою можливістю цікаво, весело і корисно провести вільний від оцінок і домашніх завдань час. </vt:lpstr>
      <vt:lpstr>Режим роботи  літнього мовного табору</vt:lpstr>
      <vt:lpstr>Наші заняття</vt:lpstr>
      <vt:lpstr>Наші заняття</vt:lpstr>
      <vt:lpstr>Розвивальні та спортивні ігри</vt:lpstr>
      <vt:lpstr>Розвивальні та спортивні ігри</vt:lpstr>
      <vt:lpstr>Презентація PowerPoint</vt:lpstr>
      <vt:lpstr>Конкурс малюнків до  Дня захисту дітей</vt:lpstr>
      <vt:lpstr>English Tea Party</vt:lpstr>
      <vt:lpstr>Презентація PowerPoint</vt:lpstr>
      <vt:lpstr>Урочисте закриття табору </vt:lpstr>
      <vt:lpstr>Результативність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RePack by Diakov</cp:lastModifiedBy>
  <cp:revision>109</cp:revision>
  <dcterms:created xsi:type="dcterms:W3CDTF">2014-11-21T11:00:06Z</dcterms:created>
  <dcterms:modified xsi:type="dcterms:W3CDTF">2019-06-09T18:34:11Z</dcterms:modified>
</cp:coreProperties>
</file>