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83" r:id="rId9"/>
    <p:sldId id="264" r:id="rId10"/>
    <p:sldId id="265" r:id="rId11"/>
    <p:sldId id="266" r:id="rId12"/>
    <p:sldId id="270" r:id="rId13"/>
    <p:sldId id="271" r:id="rId14"/>
    <p:sldId id="272" r:id="rId15"/>
    <p:sldId id="273" r:id="rId16"/>
    <p:sldId id="276" r:id="rId17"/>
    <p:sldId id="277" r:id="rId18"/>
    <p:sldId id="280" r:id="rId19"/>
    <p:sldId id="279" r:id="rId20"/>
    <p:sldId id="281" r:id="rId21"/>
    <p:sldId id="274" r:id="rId22"/>
    <p:sldId id="268" r:id="rId23"/>
    <p:sldId id="282" r:id="rId2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FD3327-B8B2-43B7-A3B3-FF9A4AEB730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a:extLst>
              <a:ext uri="{FF2B5EF4-FFF2-40B4-BE49-F238E27FC236}">
                <a16:creationId xmlns:a16="http://schemas.microsoft.com/office/drawing/2014/main" id="{2919973B-C536-4230-8127-BF1A812F89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a:extLst>
              <a:ext uri="{FF2B5EF4-FFF2-40B4-BE49-F238E27FC236}">
                <a16:creationId xmlns:a16="http://schemas.microsoft.com/office/drawing/2014/main" id="{5E264D06-903A-4EC1-98C1-C43B2F498AB1}"/>
              </a:ext>
            </a:extLst>
          </p:cNvPr>
          <p:cNvSpPr>
            <a:spLocks noGrp="1"/>
          </p:cNvSpPr>
          <p:nvPr>
            <p:ph type="dt" sz="half" idx="10"/>
          </p:nvPr>
        </p:nvSpPr>
        <p:spPr/>
        <p:txBody>
          <a:bodyPr/>
          <a:lstStyle/>
          <a:p>
            <a:fld id="{409DC23D-1FC2-4A50-966E-6C43AB9A75F3}" type="datetimeFigureOut">
              <a:rPr lang="uk-UA" smtClean="0"/>
              <a:t>19.03.2021</a:t>
            </a:fld>
            <a:endParaRPr lang="uk-UA"/>
          </a:p>
        </p:txBody>
      </p:sp>
      <p:sp>
        <p:nvSpPr>
          <p:cNvPr id="5" name="Нижний колонтитул 4">
            <a:extLst>
              <a:ext uri="{FF2B5EF4-FFF2-40B4-BE49-F238E27FC236}">
                <a16:creationId xmlns:a16="http://schemas.microsoft.com/office/drawing/2014/main" id="{D30029B8-8DBD-4B29-BFCD-224202336852}"/>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9F17ED28-7888-4946-87F5-9E8FFD027462}"/>
              </a:ext>
            </a:extLst>
          </p:cNvPr>
          <p:cNvSpPr>
            <a:spLocks noGrp="1"/>
          </p:cNvSpPr>
          <p:nvPr>
            <p:ph type="sldNum" sz="quarter" idx="12"/>
          </p:nvPr>
        </p:nvSpPr>
        <p:spPr/>
        <p:txBody>
          <a:bodyPr/>
          <a:lstStyle/>
          <a:p>
            <a:fld id="{D7E6A993-D5FE-4374-9256-0A1D71B58CB2}" type="slidenum">
              <a:rPr lang="uk-UA" smtClean="0"/>
              <a:t>‹#›</a:t>
            </a:fld>
            <a:endParaRPr lang="uk-UA"/>
          </a:p>
        </p:txBody>
      </p:sp>
    </p:spTree>
    <p:extLst>
      <p:ext uri="{BB962C8B-B14F-4D97-AF65-F5344CB8AC3E}">
        <p14:creationId xmlns:p14="http://schemas.microsoft.com/office/powerpoint/2010/main" val="154139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62B022-2F76-45BB-A3C9-2E595EA8CFBB}"/>
              </a:ext>
            </a:extLst>
          </p:cNvPr>
          <p:cNvSpPr>
            <a:spLocks noGrp="1"/>
          </p:cNvSpPr>
          <p:nvPr>
            <p:ph type="title"/>
          </p:nvPr>
        </p:nvSpPr>
        <p:spPr/>
        <p:txBody>
          <a:bodyPr/>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2579EA86-159D-4119-90B3-578B4A4D106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97AC82A7-9221-4730-B5B0-B5E2799E8199}"/>
              </a:ext>
            </a:extLst>
          </p:cNvPr>
          <p:cNvSpPr>
            <a:spLocks noGrp="1"/>
          </p:cNvSpPr>
          <p:nvPr>
            <p:ph type="dt" sz="half" idx="10"/>
          </p:nvPr>
        </p:nvSpPr>
        <p:spPr/>
        <p:txBody>
          <a:bodyPr/>
          <a:lstStyle/>
          <a:p>
            <a:fld id="{409DC23D-1FC2-4A50-966E-6C43AB9A75F3}" type="datetimeFigureOut">
              <a:rPr lang="uk-UA" smtClean="0"/>
              <a:t>19.03.2021</a:t>
            </a:fld>
            <a:endParaRPr lang="uk-UA"/>
          </a:p>
        </p:txBody>
      </p:sp>
      <p:sp>
        <p:nvSpPr>
          <p:cNvPr id="5" name="Нижний колонтитул 4">
            <a:extLst>
              <a:ext uri="{FF2B5EF4-FFF2-40B4-BE49-F238E27FC236}">
                <a16:creationId xmlns:a16="http://schemas.microsoft.com/office/drawing/2014/main" id="{4F945B65-9076-4399-B5FD-959770F31467}"/>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13863CB8-4D87-44B7-B033-588EFFD9BCE1}"/>
              </a:ext>
            </a:extLst>
          </p:cNvPr>
          <p:cNvSpPr>
            <a:spLocks noGrp="1"/>
          </p:cNvSpPr>
          <p:nvPr>
            <p:ph type="sldNum" sz="quarter" idx="12"/>
          </p:nvPr>
        </p:nvSpPr>
        <p:spPr/>
        <p:txBody>
          <a:bodyPr/>
          <a:lstStyle/>
          <a:p>
            <a:fld id="{D7E6A993-D5FE-4374-9256-0A1D71B58CB2}" type="slidenum">
              <a:rPr lang="uk-UA" smtClean="0"/>
              <a:t>‹#›</a:t>
            </a:fld>
            <a:endParaRPr lang="uk-UA"/>
          </a:p>
        </p:txBody>
      </p:sp>
    </p:spTree>
    <p:extLst>
      <p:ext uri="{BB962C8B-B14F-4D97-AF65-F5344CB8AC3E}">
        <p14:creationId xmlns:p14="http://schemas.microsoft.com/office/powerpoint/2010/main" val="896236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49A4DC1-92FB-4597-995C-DBCEF8CD4E6B}"/>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31BEA7DC-B426-4821-9D9F-3D42464E5EE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7EF0AEE0-B747-4BD4-B5A2-C775A0EB6EA9}"/>
              </a:ext>
            </a:extLst>
          </p:cNvPr>
          <p:cNvSpPr>
            <a:spLocks noGrp="1"/>
          </p:cNvSpPr>
          <p:nvPr>
            <p:ph type="dt" sz="half" idx="10"/>
          </p:nvPr>
        </p:nvSpPr>
        <p:spPr/>
        <p:txBody>
          <a:bodyPr/>
          <a:lstStyle/>
          <a:p>
            <a:fld id="{409DC23D-1FC2-4A50-966E-6C43AB9A75F3}" type="datetimeFigureOut">
              <a:rPr lang="uk-UA" smtClean="0"/>
              <a:t>19.03.2021</a:t>
            </a:fld>
            <a:endParaRPr lang="uk-UA"/>
          </a:p>
        </p:txBody>
      </p:sp>
      <p:sp>
        <p:nvSpPr>
          <p:cNvPr id="5" name="Нижний колонтитул 4">
            <a:extLst>
              <a:ext uri="{FF2B5EF4-FFF2-40B4-BE49-F238E27FC236}">
                <a16:creationId xmlns:a16="http://schemas.microsoft.com/office/drawing/2014/main" id="{526E7C8B-C89B-4685-9BAC-C625A3777B0B}"/>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6F1B5B16-857B-43A5-AD7B-C5F24E845AA0}"/>
              </a:ext>
            </a:extLst>
          </p:cNvPr>
          <p:cNvSpPr>
            <a:spLocks noGrp="1"/>
          </p:cNvSpPr>
          <p:nvPr>
            <p:ph type="sldNum" sz="quarter" idx="12"/>
          </p:nvPr>
        </p:nvSpPr>
        <p:spPr/>
        <p:txBody>
          <a:bodyPr/>
          <a:lstStyle/>
          <a:p>
            <a:fld id="{D7E6A993-D5FE-4374-9256-0A1D71B58CB2}" type="slidenum">
              <a:rPr lang="uk-UA" smtClean="0"/>
              <a:t>‹#›</a:t>
            </a:fld>
            <a:endParaRPr lang="uk-UA"/>
          </a:p>
        </p:txBody>
      </p:sp>
    </p:spTree>
    <p:extLst>
      <p:ext uri="{BB962C8B-B14F-4D97-AF65-F5344CB8AC3E}">
        <p14:creationId xmlns:p14="http://schemas.microsoft.com/office/powerpoint/2010/main" val="686694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358CEC-016A-480F-AB6D-EED85FD00919}"/>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B9B3D99B-96B5-4F94-AB8E-1F59C529701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FEED6561-C212-466D-BFF4-C24193D640D7}"/>
              </a:ext>
            </a:extLst>
          </p:cNvPr>
          <p:cNvSpPr>
            <a:spLocks noGrp="1"/>
          </p:cNvSpPr>
          <p:nvPr>
            <p:ph type="dt" sz="half" idx="10"/>
          </p:nvPr>
        </p:nvSpPr>
        <p:spPr/>
        <p:txBody>
          <a:bodyPr/>
          <a:lstStyle/>
          <a:p>
            <a:fld id="{409DC23D-1FC2-4A50-966E-6C43AB9A75F3}" type="datetimeFigureOut">
              <a:rPr lang="uk-UA" smtClean="0"/>
              <a:t>19.03.2021</a:t>
            </a:fld>
            <a:endParaRPr lang="uk-UA"/>
          </a:p>
        </p:txBody>
      </p:sp>
      <p:sp>
        <p:nvSpPr>
          <p:cNvPr id="5" name="Нижний колонтитул 4">
            <a:extLst>
              <a:ext uri="{FF2B5EF4-FFF2-40B4-BE49-F238E27FC236}">
                <a16:creationId xmlns:a16="http://schemas.microsoft.com/office/drawing/2014/main" id="{8E4F76C3-DA11-462B-AF4B-6EDDDDB763D0}"/>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C47167CA-5A18-4FFF-AA98-2223674D0D97}"/>
              </a:ext>
            </a:extLst>
          </p:cNvPr>
          <p:cNvSpPr>
            <a:spLocks noGrp="1"/>
          </p:cNvSpPr>
          <p:nvPr>
            <p:ph type="sldNum" sz="quarter" idx="12"/>
          </p:nvPr>
        </p:nvSpPr>
        <p:spPr/>
        <p:txBody>
          <a:bodyPr/>
          <a:lstStyle/>
          <a:p>
            <a:fld id="{D7E6A993-D5FE-4374-9256-0A1D71B58CB2}" type="slidenum">
              <a:rPr lang="uk-UA" smtClean="0"/>
              <a:t>‹#›</a:t>
            </a:fld>
            <a:endParaRPr lang="uk-UA"/>
          </a:p>
        </p:txBody>
      </p:sp>
    </p:spTree>
    <p:extLst>
      <p:ext uri="{BB962C8B-B14F-4D97-AF65-F5344CB8AC3E}">
        <p14:creationId xmlns:p14="http://schemas.microsoft.com/office/powerpoint/2010/main" val="1222293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23FA3D-A772-4F28-BB6F-EA93F2642C5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a:extLst>
              <a:ext uri="{FF2B5EF4-FFF2-40B4-BE49-F238E27FC236}">
                <a16:creationId xmlns:a16="http://schemas.microsoft.com/office/drawing/2014/main" id="{D24BDC78-F8A0-466A-AFFB-5A50336F0D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1BF593E-A6EC-4E52-A146-1CD5ACF8A302}"/>
              </a:ext>
            </a:extLst>
          </p:cNvPr>
          <p:cNvSpPr>
            <a:spLocks noGrp="1"/>
          </p:cNvSpPr>
          <p:nvPr>
            <p:ph type="dt" sz="half" idx="10"/>
          </p:nvPr>
        </p:nvSpPr>
        <p:spPr/>
        <p:txBody>
          <a:bodyPr/>
          <a:lstStyle/>
          <a:p>
            <a:fld id="{409DC23D-1FC2-4A50-966E-6C43AB9A75F3}" type="datetimeFigureOut">
              <a:rPr lang="uk-UA" smtClean="0"/>
              <a:t>19.03.2021</a:t>
            </a:fld>
            <a:endParaRPr lang="uk-UA"/>
          </a:p>
        </p:txBody>
      </p:sp>
      <p:sp>
        <p:nvSpPr>
          <p:cNvPr id="5" name="Нижний колонтитул 4">
            <a:extLst>
              <a:ext uri="{FF2B5EF4-FFF2-40B4-BE49-F238E27FC236}">
                <a16:creationId xmlns:a16="http://schemas.microsoft.com/office/drawing/2014/main" id="{1F97FEFC-B95F-4E2D-8421-897CF85448CC}"/>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A04D0E8F-156A-453C-9956-0799FC6B0AE9}"/>
              </a:ext>
            </a:extLst>
          </p:cNvPr>
          <p:cNvSpPr>
            <a:spLocks noGrp="1"/>
          </p:cNvSpPr>
          <p:nvPr>
            <p:ph type="sldNum" sz="quarter" idx="12"/>
          </p:nvPr>
        </p:nvSpPr>
        <p:spPr/>
        <p:txBody>
          <a:bodyPr/>
          <a:lstStyle/>
          <a:p>
            <a:fld id="{D7E6A993-D5FE-4374-9256-0A1D71B58CB2}" type="slidenum">
              <a:rPr lang="uk-UA" smtClean="0"/>
              <a:t>‹#›</a:t>
            </a:fld>
            <a:endParaRPr lang="uk-UA"/>
          </a:p>
        </p:txBody>
      </p:sp>
    </p:spTree>
    <p:extLst>
      <p:ext uri="{BB962C8B-B14F-4D97-AF65-F5344CB8AC3E}">
        <p14:creationId xmlns:p14="http://schemas.microsoft.com/office/powerpoint/2010/main" val="2330426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AE592F-B7AD-4534-8E17-7D2F38BAE3CD}"/>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A0AFA1E3-C085-4CF2-B646-7AA97B08619C}"/>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a:extLst>
              <a:ext uri="{FF2B5EF4-FFF2-40B4-BE49-F238E27FC236}">
                <a16:creationId xmlns:a16="http://schemas.microsoft.com/office/drawing/2014/main" id="{6715AC8D-5647-410C-A0F9-2FC5A708B42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a:extLst>
              <a:ext uri="{FF2B5EF4-FFF2-40B4-BE49-F238E27FC236}">
                <a16:creationId xmlns:a16="http://schemas.microsoft.com/office/drawing/2014/main" id="{A667F6F3-5F73-4C06-B992-4FDB613F03CB}"/>
              </a:ext>
            </a:extLst>
          </p:cNvPr>
          <p:cNvSpPr>
            <a:spLocks noGrp="1"/>
          </p:cNvSpPr>
          <p:nvPr>
            <p:ph type="dt" sz="half" idx="10"/>
          </p:nvPr>
        </p:nvSpPr>
        <p:spPr/>
        <p:txBody>
          <a:bodyPr/>
          <a:lstStyle/>
          <a:p>
            <a:fld id="{409DC23D-1FC2-4A50-966E-6C43AB9A75F3}" type="datetimeFigureOut">
              <a:rPr lang="uk-UA" smtClean="0"/>
              <a:t>19.03.2021</a:t>
            </a:fld>
            <a:endParaRPr lang="uk-UA"/>
          </a:p>
        </p:txBody>
      </p:sp>
      <p:sp>
        <p:nvSpPr>
          <p:cNvPr id="6" name="Нижний колонтитул 5">
            <a:extLst>
              <a:ext uri="{FF2B5EF4-FFF2-40B4-BE49-F238E27FC236}">
                <a16:creationId xmlns:a16="http://schemas.microsoft.com/office/drawing/2014/main" id="{0AF8C6EE-6DB7-4F5D-ADAF-4B44AE34F191}"/>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D2E29407-0249-49C6-93C9-BE7EB01BE7BD}"/>
              </a:ext>
            </a:extLst>
          </p:cNvPr>
          <p:cNvSpPr>
            <a:spLocks noGrp="1"/>
          </p:cNvSpPr>
          <p:nvPr>
            <p:ph type="sldNum" sz="quarter" idx="12"/>
          </p:nvPr>
        </p:nvSpPr>
        <p:spPr/>
        <p:txBody>
          <a:bodyPr/>
          <a:lstStyle/>
          <a:p>
            <a:fld id="{D7E6A993-D5FE-4374-9256-0A1D71B58CB2}" type="slidenum">
              <a:rPr lang="uk-UA" smtClean="0"/>
              <a:t>‹#›</a:t>
            </a:fld>
            <a:endParaRPr lang="uk-UA"/>
          </a:p>
        </p:txBody>
      </p:sp>
    </p:spTree>
    <p:extLst>
      <p:ext uri="{BB962C8B-B14F-4D97-AF65-F5344CB8AC3E}">
        <p14:creationId xmlns:p14="http://schemas.microsoft.com/office/powerpoint/2010/main" val="2168422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051B4E-6AFF-426F-9C20-0FB94352A370}"/>
              </a:ext>
            </a:extLst>
          </p:cNvPr>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a:extLst>
              <a:ext uri="{FF2B5EF4-FFF2-40B4-BE49-F238E27FC236}">
                <a16:creationId xmlns:a16="http://schemas.microsoft.com/office/drawing/2014/main" id="{DC8340F4-D809-4F9C-AB80-F498769CF0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1CAE28D-239A-465D-93EF-43B9EE63F89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a:extLst>
              <a:ext uri="{FF2B5EF4-FFF2-40B4-BE49-F238E27FC236}">
                <a16:creationId xmlns:a16="http://schemas.microsoft.com/office/drawing/2014/main" id="{4C1F008E-3FA7-446E-808C-E78A8074EE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98EF101-1D49-4E7F-8E0B-EB86F9B27BB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a:extLst>
              <a:ext uri="{FF2B5EF4-FFF2-40B4-BE49-F238E27FC236}">
                <a16:creationId xmlns:a16="http://schemas.microsoft.com/office/drawing/2014/main" id="{269567DB-2A04-49F1-9D9E-38B435AA9BD2}"/>
              </a:ext>
            </a:extLst>
          </p:cNvPr>
          <p:cNvSpPr>
            <a:spLocks noGrp="1"/>
          </p:cNvSpPr>
          <p:nvPr>
            <p:ph type="dt" sz="half" idx="10"/>
          </p:nvPr>
        </p:nvSpPr>
        <p:spPr/>
        <p:txBody>
          <a:bodyPr/>
          <a:lstStyle/>
          <a:p>
            <a:fld id="{409DC23D-1FC2-4A50-966E-6C43AB9A75F3}" type="datetimeFigureOut">
              <a:rPr lang="uk-UA" smtClean="0"/>
              <a:t>19.03.2021</a:t>
            </a:fld>
            <a:endParaRPr lang="uk-UA"/>
          </a:p>
        </p:txBody>
      </p:sp>
      <p:sp>
        <p:nvSpPr>
          <p:cNvPr id="8" name="Нижний колонтитул 7">
            <a:extLst>
              <a:ext uri="{FF2B5EF4-FFF2-40B4-BE49-F238E27FC236}">
                <a16:creationId xmlns:a16="http://schemas.microsoft.com/office/drawing/2014/main" id="{318E98D8-E819-42D6-9905-00575742C101}"/>
              </a:ext>
            </a:extLst>
          </p:cNvPr>
          <p:cNvSpPr>
            <a:spLocks noGrp="1"/>
          </p:cNvSpPr>
          <p:nvPr>
            <p:ph type="ftr" sz="quarter" idx="11"/>
          </p:nvPr>
        </p:nvSpPr>
        <p:spPr/>
        <p:txBody>
          <a:bodyPr/>
          <a:lstStyle/>
          <a:p>
            <a:endParaRPr lang="uk-UA"/>
          </a:p>
        </p:txBody>
      </p:sp>
      <p:sp>
        <p:nvSpPr>
          <p:cNvPr id="9" name="Номер слайда 8">
            <a:extLst>
              <a:ext uri="{FF2B5EF4-FFF2-40B4-BE49-F238E27FC236}">
                <a16:creationId xmlns:a16="http://schemas.microsoft.com/office/drawing/2014/main" id="{7261E655-84AF-4E63-998E-0053862837E3}"/>
              </a:ext>
            </a:extLst>
          </p:cNvPr>
          <p:cNvSpPr>
            <a:spLocks noGrp="1"/>
          </p:cNvSpPr>
          <p:nvPr>
            <p:ph type="sldNum" sz="quarter" idx="12"/>
          </p:nvPr>
        </p:nvSpPr>
        <p:spPr/>
        <p:txBody>
          <a:bodyPr/>
          <a:lstStyle/>
          <a:p>
            <a:fld id="{D7E6A993-D5FE-4374-9256-0A1D71B58CB2}" type="slidenum">
              <a:rPr lang="uk-UA" smtClean="0"/>
              <a:t>‹#›</a:t>
            </a:fld>
            <a:endParaRPr lang="uk-UA"/>
          </a:p>
        </p:txBody>
      </p:sp>
    </p:spTree>
    <p:extLst>
      <p:ext uri="{BB962C8B-B14F-4D97-AF65-F5344CB8AC3E}">
        <p14:creationId xmlns:p14="http://schemas.microsoft.com/office/powerpoint/2010/main" val="3175198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340460-8460-47A3-B6CD-1E43E27F7619}"/>
              </a:ext>
            </a:extLst>
          </p:cNvPr>
          <p:cNvSpPr>
            <a:spLocks noGrp="1"/>
          </p:cNvSpPr>
          <p:nvPr>
            <p:ph type="title"/>
          </p:nvPr>
        </p:nvSpPr>
        <p:spPr/>
        <p:txBody>
          <a:bodyPr/>
          <a:lstStyle/>
          <a:p>
            <a:r>
              <a:rPr lang="ru-RU"/>
              <a:t>Образец заголовка</a:t>
            </a:r>
            <a:endParaRPr lang="uk-UA"/>
          </a:p>
        </p:txBody>
      </p:sp>
      <p:sp>
        <p:nvSpPr>
          <p:cNvPr id="3" name="Дата 2">
            <a:extLst>
              <a:ext uri="{FF2B5EF4-FFF2-40B4-BE49-F238E27FC236}">
                <a16:creationId xmlns:a16="http://schemas.microsoft.com/office/drawing/2014/main" id="{CFD1852F-4180-4EC3-A160-4F6084FF7FAB}"/>
              </a:ext>
            </a:extLst>
          </p:cNvPr>
          <p:cNvSpPr>
            <a:spLocks noGrp="1"/>
          </p:cNvSpPr>
          <p:nvPr>
            <p:ph type="dt" sz="half" idx="10"/>
          </p:nvPr>
        </p:nvSpPr>
        <p:spPr/>
        <p:txBody>
          <a:bodyPr/>
          <a:lstStyle/>
          <a:p>
            <a:fld id="{409DC23D-1FC2-4A50-966E-6C43AB9A75F3}" type="datetimeFigureOut">
              <a:rPr lang="uk-UA" smtClean="0"/>
              <a:t>19.03.2021</a:t>
            </a:fld>
            <a:endParaRPr lang="uk-UA"/>
          </a:p>
        </p:txBody>
      </p:sp>
      <p:sp>
        <p:nvSpPr>
          <p:cNvPr id="4" name="Нижний колонтитул 3">
            <a:extLst>
              <a:ext uri="{FF2B5EF4-FFF2-40B4-BE49-F238E27FC236}">
                <a16:creationId xmlns:a16="http://schemas.microsoft.com/office/drawing/2014/main" id="{C8BE8253-8A99-45DE-A15F-471936DCC8B8}"/>
              </a:ext>
            </a:extLst>
          </p:cNvPr>
          <p:cNvSpPr>
            <a:spLocks noGrp="1"/>
          </p:cNvSpPr>
          <p:nvPr>
            <p:ph type="ftr" sz="quarter" idx="11"/>
          </p:nvPr>
        </p:nvSpPr>
        <p:spPr/>
        <p:txBody>
          <a:bodyPr/>
          <a:lstStyle/>
          <a:p>
            <a:endParaRPr lang="uk-UA"/>
          </a:p>
        </p:txBody>
      </p:sp>
      <p:sp>
        <p:nvSpPr>
          <p:cNvPr id="5" name="Номер слайда 4">
            <a:extLst>
              <a:ext uri="{FF2B5EF4-FFF2-40B4-BE49-F238E27FC236}">
                <a16:creationId xmlns:a16="http://schemas.microsoft.com/office/drawing/2014/main" id="{CB927D9B-2FA5-40C6-AC7C-4724A7EAE3D0}"/>
              </a:ext>
            </a:extLst>
          </p:cNvPr>
          <p:cNvSpPr>
            <a:spLocks noGrp="1"/>
          </p:cNvSpPr>
          <p:nvPr>
            <p:ph type="sldNum" sz="quarter" idx="12"/>
          </p:nvPr>
        </p:nvSpPr>
        <p:spPr/>
        <p:txBody>
          <a:bodyPr/>
          <a:lstStyle/>
          <a:p>
            <a:fld id="{D7E6A993-D5FE-4374-9256-0A1D71B58CB2}" type="slidenum">
              <a:rPr lang="uk-UA" smtClean="0"/>
              <a:t>‹#›</a:t>
            </a:fld>
            <a:endParaRPr lang="uk-UA"/>
          </a:p>
        </p:txBody>
      </p:sp>
    </p:spTree>
    <p:extLst>
      <p:ext uri="{BB962C8B-B14F-4D97-AF65-F5344CB8AC3E}">
        <p14:creationId xmlns:p14="http://schemas.microsoft.com/office/powerpoint/2010/main" val="4134018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A106A01-B3E8-4E10-AD94-F25758906CC5}"/>
              </a:ext>
            </a:extLst>
          </p:cNvPr>
          <p:cNvSpPr>
            <a:spLocks noGrp="1"/>
          </p:cNvSpPr>
          <p:nvPr>
            <p:ph type="dt" sz="half" idx="10"/>
          </p:nvPr>
        </p:nvSpPr>
        <p:spPr/>
        <p:txBody>
          <a:bodyPr/>
          <a:lstStyle/>
          <a:p>
            <a:fld id="{409DC23D-1FC2-4A50-966E-6C43AB9A75F3}" type="datetimeFigureOut">
              <a:rPr lang="uk-UA" smtClean="0"/>
              <a:t>19.03.2021</a:t>
            </a:fld>
            <a:endParaRPr lang="uk-UA"/>
          </a:p>
        </p:txBody>
      </p:sp>
      <p:sp>
        <p:nvSpPr>
          <p:cNvPr id="3" name="Нижний колонтитул 2">
            <a:extLst>
              <a:ext uri="{FF2B5EF4-FFF2-40B4-BE49-F238E27FC236}">
                <a16:creationId xmlns:a16="http://schemas.microsoft.com/office/drawing/2014/main" id="{02B85648-EF75-42F1-91D9-8CA650D238DF}"/>
              </a:ext>
            </a:extLst>
          </p:cNvPr>
          <p:cNvSpPr>
            <a:spLocks noGrp="1"/>
          </p:cNvSpPr>
          <p:nvPr>
            <p:ph type="ftr" sz="quarter" idx="11"/>
          </p:nvPr>
        </p:nvSpPr>
        <p:spPr/>
        <p:txBody>
          <a:bodyPr/>
          <a:lstStyle/>
          <a:p>
            <a:endParaRPr lang="uk-UA"/>
          </a:p>
        </p:txBody>
      </p:sp>
      <p:sp>
        <p:nvSpPr>
          <p:cNvPr id="4" name="Номер слайда 3">
            <a:extLst>
              <a:ext uri="{FF2B5EF4-FFF2-40B4-BE49-F238E27FC236}">
                <a16:creationId xmlns:a16="http://schemas.microsoft.com/office/drawing/2014/main" id="{5994105B-168F-4599-89ED-E4A762C7EB23}"/>
              </a:ext>
            </a:extLst>
          </p:cNvPr>
          <p:cNvSpPr>
            <a:spLocks noGrp="1"/>
          </p:cNvSpPr>
          <p:nvPr>
            <p:ph type="sldNum" sz="quarter" idx="12"/>
          </p:nvPr>
        </p:nvSpPr>
        <p:spPr/>
        <p:txBody>
          <a:bodyPr/>
          <a:lstStyle/>
          <a:p>
            <a:fld id="{D7E6A993-D5FE-4374-9256-0A1D71B58CB2}" type="slidenum">
              <a:rPr lang="uk-UA" smtClean="0"/>
              <a:t>‹#›</a:t>
            </a:fld>
            <a:endParaRPr lang="uk-UA"/>
          </a:p>
        </p:txBody>
      </p:sp>
    </p:spTree>
    <p:extLst>
      <p:ext uri="{BB962C8B-B14F-4D97-AF65-F5344CB8AC3E}">
        <p14:creationId xmlns:p14="http://schemas.microsoft.com/office/powerpoint/2010/main" val="134694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5BF808-034E-4D34-ACB2-614B8A638A7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a:extLst>
              <a:ext uri="{FF2B5EF4-FFF2-40B4-BE49-F238E27FC236}">
                <a16:creationId xmlns:a16="http://schemas.microsoft.com/office/drawing/2014/main" id="{9CB0B97E-73DA-4E98-9175-283FADDFAA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a:extLst>
              <a:ext uri="{FF2B5EF4-FFF2-40B4-BE49-F238E27FC236}">
                <a16:creationId xmlns:a16="http://schemas.microsoft.com/office/drawing/2014/main" id="{CBF340D6-6516-4504-98C3-0BD342DA8B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5BD9577-A949-48E4-91B1-9354967819CA}"/>
              </a:ext>
            </a:extLst>
          </p:cNvPr>
          <p:cNvSpPr>
            <a:spLocks noGrp="1"/>
          </p:cNvSpPr>
          <p:nvPr>
            <p:ph type="dt" sz="half" idx="10"/>
          </p:nvPr>
        </p:nvSpPr>
        <p:spPr/>
        <p:txBody>
          <a:bodyPr/>
          <a:lstStyle/>
          <a:p>
            <a:fld id="{409DC23D-1FC2-4A50-966E-6C43AB9A75F3}" type="datetimeFigureOut">
              <a:rPr lang="uk-UA" smtClean="0"/>
              <a:t>19.03.2021</a:t>
            </a:fld>
            <a:endParaRPr lang="uk-UA"/>
          </a:p>
        </p:txBody>
      </p:sp>
      <p:sp>
        <p:nvSpPr>
          <p:cNvPr id="6" name="Нижний колонтитул 5">
            <a:extLst>
              <a:ext uri="{FF2B5EF4-FFF2-40B4-BE49-F238E27FC236}">
                <a16:creationId xmlns:a16="http://schemas.microsoft.com/office/drawing/2014/main" id="{739FB237-DD9C-4A03-A4B2-2386EFB68077}"/>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CCB6097A-C691-4197-8040-A77AF33678DC}"/>
              </a:ext>
            </a:extLst>
          </p:cNvPr>
          <p:cNvSpPr>
            <a:spLocks noGrp="1"/>
          </p:cNvSpPr>
          <p:nvPr>
            <p:ph type="sldNum" sz="quarter" idx="12"/>
          </p:nvPr>
        </p:nvSpPr>
        <p:spPr/>
        <p:txBody>
          <a:bodyPr/>
          <a:lstStyle/>
          <a:p>
            <a:fld id="{D7E6A993-D5FE-4374-9256-0A1D71B58CB2}" type="slidenum">
              <a:rPr lang="uk-UA" smtClean="0"/>
              <a:t>‹#›</a:t>
            </a:fld>
            <a:endParaRPr lang="uk-UA"/>
          </a:p>
        </p:txBody>
      </p:sp>
    </p:spTree>
    <p:extLst>
      <p:ext uri="{BB962C8B-B14F-4D97-AF65-F5344CB8AC3E}">
        <p14:creationId xmlns:p14="http://schemas.microsoft.com/office/powerpoint/2010/main" val="1691794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EA1FF9-BB81-4212-BE8F-C99C3A9E59A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a:extLst>
              <a:ext uri="{FF2B5EF4-FFF2-40B4-BE49-F238E27FC236}">
                <a16:creationId xmlns:a16="http://schemas.microsoft.com/office/drawing/2014/main" id="{68482A7D-530B-4738-AF6C-048C39E6FD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a:extLst>
              <a:ext uri="{FF2B5EF4-FFF2-40B4-BE49-F238E27FC236}">
                <a16:creationId xmlns:a16="http://schemas.microsoft.com/office/drawing/2014/main" id="{38D40EF6-06D8-4E14-A402-352E91A5B9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B5AA4B7-3853-4DCF-94B4-B1C9915D8BB5}"/>
              </a:ext>
            </a:extLst>
          </p:cNvPr>
          <p:cNvSpPr>
            <a:spLocks noGrp="1"/>
          </p:cNvSpPr>
          <p:nvPr>
            <p:ph type="dt" sz="half" idx="10"/>
          </p:nvPr>
        </p:nvSpPr>
        <p:spPr/>
        <p:txBody>
          <a:bodyPr/>
          <a:lstStyle/>
          <a:p>
            <a:fld id="{409DC23D-1FC2-4A50-966E-6C43AB9A75F3}" type="datetimeFigureOut">
              <a:rPr lang="uk-UA" smtClean="0"/>
              <a:t>19.03.2021</a:t>
            </a:fld>
            <a:endParaRPr lang="uk-UA"/>
          </a:p>
        </p:txBody>
      </p:sp>
      <p:sp>
        <p:nvSpPr>
          <p:cNvPr id="6" name="Нижний колонтитул 5">
            <a:extLst>
              <a:ext uri="{FF2B5EF4-FFF2-40B4-BE49-F238E27FC236}">
                <a16:creationId xmlns:a16="http://schemas.microsoft.com/office/drawing/2014/main" id="{78DE8F7F-98CF-4116-A7C5-D81290D53148}"/>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D3ED8D4D-9C3D-4F77-A5BA-5EEAF6C6D91F}"/>
              </a:ext>
            </a:extLst>
          </p:cNvPr>
          <p:cNvSpPr>
            <a:spLocks noGrp="1"/>
          </p:cNvSpPr>
          <p:nvPr>
            <p:ph type="sldNum" sz="quarter" idx="12"/>
          </p:nvPr>
        </p:nvSpPr>
        <p:spPr/>
        <p:txBody>
          <a:bodyPr/>
          <a:lstStyle/>
          <a:p>
            <a:fld id="{D7E6A993-D5FE-4374-9256-0A1D71B58CB2}" type="slidenum">
              <a:rPr lang="uk-UA" smtClean="0"/>
              <a:t>‹#›</a:t>
            </a:fld>
            <a:endParaRPr lang="uk-UA"/>
          </a:p>
        </p:txBody>
      </p:sp>
    </p:spTree>
    <p:extLst>
      <p:ext uri="{BB962C8B-B14F-4D97-AF65-F5344CB8AC3E}">
        <p14:creationId xmlns:p14="http://schemas.microsoft.com/office/powerpoint/2010/main" val="3257583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2AEC7B-2563-4F8F-9CE3-2BE9182E08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a:extLst>
              <a:ext uri="{FF2B5EF4-FFF2-40B4-BE49-F238E27FC236}">
                <a16:creationId xmlns:a16="http://schemas.microsoft.com/office/drawing/2014/main" id="{6097DB2C-696F-498C-871F-E9F5BC84A7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8AC6FCEC-CA1E-469F-A015-36A0E40612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9DC23D-1FC2-4A50-966E-6C43AB9A75F3}" type="datetimeFigureOut">
              <a:rPr lang="uk-UA" smtClean="0"/>
              <a:t>19.03.2021</a:t>
            </a:fld>
            <a:endParaRPr lang="uk-UA"/>
          </a:p>
        </p:txBody>
      </p:sp>
      <p:sp>
        <p:nvSpPr>
          <p:cNvPr id="5" name="Нижний колонтитул 4">
            <a:extLst>
              <a:ext uri="{FF2B5EF4-FFF2-40B4-BE49-F238E27FC236}">
                <a16:creationId xmlns:a16="http://schemas.microsoft.com/office/drawing/2014/main" id="{B11B26DD-F997-4643-90DE-F2B11E91D6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a:extLst>
              <a:ext uri="{FF2B5EF4-FFF2-40B4-BE49-F238E27FC236}">
                <a16:creationId xmlns:a16="http://schemas.microsoft.com/office/drawing/2014/main" id="{3CF03497-71DF-4B3B-9686-C21FF472E0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6A993-D5FE-4374-9256-0A1D71B58CB2}" type="slidenum">
              <a:rPr lang="uk-UA" smtClean="0"/>
              <a:t>‹#›</a:t>
            </a:fld>
            <a:endParaRPr lang="uk-UA"/>
          </a:p>
        </p:txBody>
      </p:sp>
    </p:spTree>
    <p:extLst>
      <p:ext uri="{BB962C8B-B14F-4D97-AF65-F5344CB8AC3E}">
        <p14:creationId xmlns:p14="http://schemas.microsoft.com/office/powerpoint/2010/main" val="2660127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Рукопись, фон для презентации по литературе">
            <a:extLst>
              <a:ext uri="{FF2B5EF4-FFF2-40B4-BE49-F238E27FC236}">
                <a16:creationId xmlns:a16="http://schemas.microsoft.com/office/drawing/2014/main" id="{949F53B2-4F75-4095-AC10-6AC6C5E62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1" y="0"/>
            <a:ext cx="12192000" cy="684759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50DC636E-E42D-40BD-80AE-B04675AD52EA}"/>
              </a:ext>
            </a:extLst>
          </p:cNvPr>
          <p:cNvSpPr>
            <a:spLocks noGrp="1"/>
          </p:cNvSpPr>
          <p:nvPr>
            <p:ph type="ctrTitle"/>
          </p:nvPr>
        </p:nvSpPr>
        <p:spPr>
          <a:xfrm>
            <a:off x="3676934" y="886122"/>
            <a:ext cx="7756478" cy="1446864"/>
          </a:xfrm>
        </p:spPr>
        <p:txBody>
          <a:bodyPr>
            <a:normAutofit/>
          </a:bodyPr>
          <a:lstStyle/>
          <a:p>
            <a:r>
              <a:rPr lang="ru-RU" sz="4000" b="1" i="1" dirty="0">
                <a:effectLst/>
                <a:latin typeface="Times New Roman" panose="02020603050405020304" pitchFamily="18" charset="0"/>
                <a:cs typeface="Times New Roman" panose="02020603050405020304" pitchFamily="18" charset="0"/>
              </a:rPr>
              <a:t>Є люди, </a:t>
            </a:r>
            <a:r>
              <a:rPr lang="ru-RU" sz="4000" b="1" i="1" dirty="0" err="1">
                <a:effectLst/>
                <a:latin typeface="Times New Roman" panose="02020603050405020304" pitchFamily="18" charset="0"/>
                <a:cs typeface="Times New Roman" panose="02020603050405020304" pitchFamily="18" charset="0"/>
              </a:rPr>
              <a:t>які</a:t>
            </a:r>
            <a:r>
              <a:rPr lang="ru-RU" sz="4000" b="1" i="1" dirty="0">
                <a:effectLst/>
                <a:latin typeface="Times New Roman" panose="02020603050405020304" pitchFamily="18" charset="0"/>
                <a:cs typeface="Times New Roman" panose="02020603050405020304" pitchFamily="18" charset="0"/>
              </a:rPr>
              <a:t> </a:t>
            </a:r>
            <a:r>
              <a:rPr lang="ru-RU" sz="4000" b="1" i="1" dirty="0" err="1">
                <a:effectLst/>
                <a:latin typeface="Times New Roman" panose="02020603050405020304" pitchFamily="18" charset="0"/>
                <a:cs typeface="Times New Roman" panose="02020603050405020304" pitchFamily="18" charset="0"/>
              </a:rPr>
              <a:t>ще</a:t>
            </a:r>
            <a:r>
              <a:rPr lang="ru-RU" sz="4000" b="1" i="1" dirty="0">
                <a:effectLst/>
                <a:latin typeface="Times New Roman" panose="02020603050405020304" pitchFamily="18" charset="0"/>
                <a:cs typeface="Times New Roman" panose="02020603050405020304" pitchFamily="18" charset="0"/>
              </a:rPr>
              <a:t> за </a:t>
            </a:r>
            <a:r>
              <a:rPr lang="ru-RU" sz="4000" b="1" i="1" dirty="0" err="1">
                <a:effectLst/>
                <a:latin typeface="Times New Roman" panose="02020603050405020304" pitchFamily="18" charset="0"/>
                <a:cs typeface="Times New Roman" panose="02020603050405020304" pitchFamily="18" charset="0"/>
              </a:rPr>
              <a:t>життя</a:t>
            </a:r>
            <a:r>
              <a:rPr lang="ru-RU" sz="4000" b="1" i="1" dirty="0">
                <a:effectLst/>
                <a:latin typeface="Times New Roman" panose="02020603050405020304" pitchFamily="18" charset="0"/>
                <a:cs typeface="Times New Roman" panose="02020603050405020304" pitchFamily="18" charset="0"/>
              </a:rPr>
              <a:t> </a:t>
            </a:r>
            <a:r>
              <a:rPr lang="ru-RU" sz="4000" b="1" i="1" dirty="0" err="1">
                <a:effectLst/>
                <a:latin typeface="Times New Roman" panose="02020603050405020304" pitchFamily="18" charset="0"/>
                <a:cs typeface="Times New Roman" panose="02020603050405020304" pitchFamily="18" charset="0"/>
              </a:rPr>
              <a:t>стають</a:t>
            </a:r>
            <a:r>
              <a:rPr lang="ru-RU" sz="4000" b="1" i="1" dirty="0">
                <a:effectLst/>
                <a:latin typeface="Times New Roman" panose="02020603050405020304" pitchFamily="18" charset="0"/>
                <a:cs typeface="Times New Roman" panose="02020603050405020304" pitchFamily="18" charset="0"/>
              </a:rPr>
              <a:t> легендами</a:t>
            </a:r>
            <a:endParaRPr lang="uk-UA" sz="4000"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570334F9-F713-4DC6-A0A6-8243092DFE23}"/>
              </a:ext>
            </a:extLst>
          </p:cNvPr>
          <p:cNvSpPr>
            <a:spLocks noGrp="1"/>
          </p:cNvSpPr>
          <p:nvPr>
            <p:ph type="subTitle" idx="1"/>
          </p:nvPr>
        </p:nvSpPr>
        <p:spPr>
          <a:xfrm>
            <a:off x="4640238" y="5621668"/>
            <a:ext cx="7333397" cy="700419"/>
          </a:xfrm>
        </p:spPr>
        <p:txBody>
          <a:bodyPr/>
          <a:lstStyle/>
          <a:p>
            <a:pPr algn="l"/>
            <a:r>
              <a:rPr lang="ru-RU" sz="3200" b="1" i="1" dirty="0" err="1">
                <a:effectLst/>
                <a:latin typeface="Times New Roman" panose="02020603050405020304" pitchFamily="18" charset="0"/>
                <a:cs typeface="Times New Roman" panose="02020603050405020304" pitchFamily="18" charset="0"/>
              </a:rPr>
              <a:t>Висока</a:t>
            </a:r>
            <a:r>
              <a:rPr lang="ru-RU" sz="3200" b="1" i="1" dirty="0">
                <a:effectLst/>
                <a:latin typeface="Times New Roman" panose="02020603050405020304" pitchFamily="18" charset="0"/>
                <a:cs typeface="Times New Roman" panose="02020603050405020304" pitchFamily="18" charset="0"/>
              </a:rPr>
              <a:t> </a:t>
            </a:r>
            <a:r>
              <a:rPr lang="ru-RU" sz="3200" b="1" i="1" dirty="0" err="1">
                <a:effectLst/>
                <a:latin typeface="Times New Roman" panose="02020603050405020304" pitchFamily="18" charset="0"/>
                <a:cs typeface="Times New Roman" panose="02020603050405020304" pitchFamily="18" charset="0"/>
              </a:rPr>
              <a:t>жінка</a:t>
            </a:r>
            <a:r>
              <a:rPr lang="ru-RU" sz="3200" b="1" i="1" dirty="0">
                <a:effectLst/>
                <a:latin typeface="Times New Roman" panose="02020603050405020304" pitchFamily="18" charset="0"/>
                <a:cs typeface="Times New Roman" panose="02020603050405020304" pitchFamily="18" charset="0"/>
              </a:rPr>
              <a:t>, горда, </a:t>
            </a:r>
            <a:r>
              <a:rPr lang="ru-RU" sz="3200" b="1" i="1" dirty="0" err="1">
                <a:effectLst/>
                <a:latin typeface="Times New Roman" panose="02020603050405020304" pitchFamily="18" charset="0"/>
                <a:cs typeface="Times New Roman" panose="02020603050405020304" pitchFamily="18" charset="0"/>
              </a:rPr>
              <a:t>наче</a:t>
            </a:r>
            <a:r>
              <a:rPr lang="ru-RU" sz="3200" b="1" i="1" dirty="0">
                <a:effectLst/>
                <a:latin typeface="Times New Roman" panose="02020603050405020304" pitchFamily="18" charset="0"/>
                <a:cs typeface="Times New Roman" panose="02020603050405020304" pitchFamily="18" charset="0"/>
              </a:rPr>
              <a:t> бунт</a:t>
            </a:r>
          </a:p>
          <a:p>
            <a:endParaRPr lang="uk-UA" dirty="0"/>
          </a:p>
        </p:txBody>
      </p:sp>
      <p:pic>
        <p:nvPicPr>
          <p:cNvPr id="1026" name="Picture 2" descr="Картинки по запросу &quot;ліна костенко&quot;">
            <a:extLst>
              <a:ext uri="{FF2B5EF4-FFF2-40B4-BE49-F238E27FC236}">
                <a16:creationId xmlns:a16="http://schemas.microsoft.com/office/drawing/2014/main" id="{9BAEB4A1-0E6B-4BFB-A2D2-AD1A712BC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365" y="1181510"/>
            <a:ext cx="2725002" cy="4484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9A01D95-ACF1-4A34-A60B-26D42050BF7F}"/>
              </a:ext>
            </a:extLst>
          </p:cNvPr>
          <p:cNvSpPr txBox="1"/>
          <p:nvPr/>
        </p:nvSpPr>
        <p:spPr>
          <a:xfrm>
            <a:off x="4184176" y="2943434"/>
            <a:ext cx="6741994" cy="1347716"/>
          </a:xfrm>
          <a:prstGeom prst="rect">
            <a:avLst/>
          </a:prstGeom>
          <a:noFill/>
        </p:spPr>
        <p:txBody>
          <a:bodyPr wrap="square">
            <a:spAutoFit/>
          </a:bodyPr>
          <a:lstStyle/>
          <a:p>
            <a:pPr algn="just"/>
            <a:r>
              <a:rPr kumimoji="0" lang="uk-UA" altLang="uk-UA" sz="4000" b="0" i="0" u="none" strike="noStrike" kern="0" cap="none" spc="0" normalizeH="0" baseline="0" noProof="0" dirty="0">
                <a:ln>
                  <a:noFill/>
                </a:ln>
                <a:solidFill>
                  <a:srgbClr val="000000"/>
                </a:solidFill>
                <a:effectLst/>
                <a:uLnTx/>
                <a:uFillTx/>
                <a:latin typeface="Candara" panose="020E0502030303020204" pitchFamily="34" charset="0"/>
                <a:ea typeface="+mj-ea"/>
                <a:cs typeface="+mj-cs"/>
              </a:rPr>
              <a:t> </a:t>
            </a:r>
            <a:r>
              <a:rPr kumimoji="0" lang="uk-UA" altLang="uk-UA" sz="4000" b="1" i="0" u="none" strike="noStrike" kern="0" cap="none" spc="0" normalizeH="0" baseline="0" noProof="0" dirty="0">
                <a:ln>
                  <a:noFill/>
                </a:ln>
                <a:effectLst/>
                <a:uLnTx/>
                <a:uFillTx/>
                <a:latin typeface="Times New Roman" panose="02020603050405020304" pitchFamily="18" charset="0"/>
                <a:ea typeface="+mj-ea"/>
                <a:cs typeface="Times New Roman" panose="02020603050405020304" pitchFamily="18" charset="0"/>
              </a:rPr>
              <a:t>Життєвий і творчий шлях </a:t>
            </a:r>
            <a:br>
              <a:rPr kumimoji="0" lang="uk-UA" altLang="uk-UA" sz="4000" b="1" i="0" u="none" strike="noStrike" kern="0" cap="none" spc="0" normalizeH="0" baseline="0" noProof="0" dirty="0">
                <a:ln>
                  <a:noFill/>
                </a:ln>
                <a:effectLst/>
                <a:uLnTx/>
                <a:uFillTx/>
                <a:latin typeface="Times New Roman" panose="02020603050405020304" pitchFamily="18" charset="0"/>
                <a:ea typeface="+mj-ea"/>
                <a:cs typeface="Times New Roman" panose="02020603050405020304" pitchFamily="18" charset="0"/>
              </a:rPr>
            </a:br>
            <a:r>
              <a:rPr kumimoji="0" lang="uk-UA" altLang="uk-UA" sz="4000" b="1" i="0" u="none" strike="noStrike" kern="0" cap="none" spc="0" normalizeH="0" baseline="0" noProof="0" dirty="0">
                <a:ln>
                  <a:noFill/>
                </a:ln>
                <a:effectLst/>
                <a:uLnTx/>
                <a:uFillTx/>
                <a:latin typeface="Times New Roman" panose="02020603050405020304" pitchFamily="18" charset="0"/>
                <a:ea typeface="+mj-ea"/>
                <a:cs typeface="Times New Roman" panose="02020603050405020304" pitchFamily="18" charset="0"/>
              </a:rPr>
              <a:t>Ліни Василівни Костенко</a:t>
            </a:r>
            <a:endParaRPr lang="uk-UA"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7123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Картинки по запросу &quot;фон для презентації з книгою&quot;">
            <a:extLst>
              <a:ext uri="{FF2B5EF4-FFF2-40B4-BE49-F238E27FC236}">
                <a16:creationId xmlns:a16="http://schemas.microsoft.com/office/drawing/2014/main" id="{1C3CCD39-61C9-483E-8036-4B6ABCFF8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52F07EEA-7F99-44D4-88A2-77394C1417C7}"/>
              </a:ext>
            </a:extLst>
          </p:cNvPr>
          <p:cNvSpPr>
            <a:spLocks noGrp="1"/>
          </p:cNvSpPr>
          <p:nvPr>
            <p:ph type="title"/>
          </p:nvPr>
        </p:nvSpPr>
        <p:spPr>
          <a:xfrm>
            <a:off x="776216" y="967640"/>
            <a:ext cx="10639567" cy="1600153"/>
          </a:xfrm>
        </p:spPr>
        <p:txBody>
          <a:bodyPr>
            <a:normAutofit fontScale="90000"/>
          </a:bodyPr>
          <a:lstStyle/>
          <a:p>
            <a:pPr marL="0" marR="0" lvl="0" indent="0" algn="just" defTabSz="914400" rtl="0" eaLnBrk="1" fontAlgn="auto" latinLnBrk="0" hangingPunct="1">
              <a:lnSpc>
                <a:spcPct val="100000"/>
              </a:lnSpc>
              <a:spcBef>
                <a:spcPts val="0"/>
              </a:spcBef>
              <a:spcAft>
                <a:spcPts val="0"/>
              </a:spcAft>
              <a:tabLst/>
              <a:defRPr/>
            </a:pPr>
            <a:r>
              <a:rPr kumimoji="0" lang="ru-RU"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Книги Л. Костенко «Над берегами </a:t>
            </a:r>
            <a:r>
              <a:rPr kumimoji="0" lang="ru-RU"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вічної</a:t>
            </a:r>
            <a:r>
              <a:rPr kumimoji="0" lang="ru-RU"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ріки</a:t>
            </a:r>
            <a:r>
              <a:rPr kumimoji="0" lang="ru-RU"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(1977), «Маруся </a:t>
            </a:r>
            <a:r>
              <a:rPr kumimoji="0" lang="ru-RU"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Чурай</a:t>
            </a:r>
            <a:r>
              <a:rPr kumimoji="0" lang="ru-RU"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(1979), «</a:t>
            </a:r>
            <a:r>
              <a:rPr kumimoji="0" lang="ru-RU"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Неповторність</a:t>
            </a:r>
            <a:r>
              <a:rPr kumimoji="0" lang="ru-RU"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(1980) стали </a:t>
            </a:r>
            <a:r>
              <a:rPr kumimoji="0" lang="ru-RU"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небуденними</a:t>
            </a:r>
            <a:r>
              <a:rPr kumimoji="0" lang="ru-RU"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явищами</a:t>
            </a:r>
            <a:r>
              <a:rPr kumimoji="0" lang="ru-RU"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сучасної</a:t>
            </a:r>
            <a:r>
              <a:rPr kumimoji="0" lang="ru-RU"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української</a:t>
            </a:r>
            <a:r>
              <a:rPr kumimoji="0" lang="ru-RU"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поезії</a:t>
            </a:r>
            <a:r>
              <a:rPr kumimoji="0" lang="ru-RU"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явищами</a:t>
            </a:r>
            <a:r>
              <a:rPr kumimoji="0" lang="ru-RU"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які</a:t>
            </a:r>
            <a:r>
              <a:rPr kumimoji="0" lang="ru-RU"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помітно</a:t>
            </a:r>
            <a:r>
              <a:rPr kumimoji="0" lang="ru-RU"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впливають</a:t>
            </a:r>
            <a:r>
              <a:rPr kumimoji="0" lang="ru-RU"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на весь </a:t>
            </a:r>
            <a:r>
              <a:rPr kumimoji="0" lang="ru-RU"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її</a:t>
            </a:r>
            <a:r>
              <a:rPr kumimoji="0" lang="ru-RU"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дальший</a:t>
            </a:r>
            <a:r>
              <a:rPr kumimoji="0" lang="ru-RU"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розвиток</a:t>
            </a:r>
            <a:r>
              <a:rPr kumimoji="0" lang="ru-RU"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Перу Л. Костенко </a:t>
            </a:r>
            <a:r>
              <a:rPr kumimoji="0" lang="ru-RU"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також</a:t>
            </a:r>
            <a:r>
              <a:rPr kumimoji="0" lang="ru-RU"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належать </a:t>
            </a:r>
            <a:r>
              <a:rPr kumimoji="0" lang="ru-RU"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збірки</a:t>
            </a:r>
            <a:r>
              <a:rPr kumimoji="0" lang="ru-RU"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«Сад </a:t>
            </a:r>
            <a:r>
              <a:rPr kumimoji="0" lang="ru-RU"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нетанучих</a:t>
            </a:r>
            <a:r>
              <a:rPr kumimoji="0" lang="ru-RU"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скульптур» (1987), </a:t>
            </a:r>
            <a:r>
              <a:rPr kumimoji="0" lang="ru-RU"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збірка</a:t>
            </a:r>
            <a:r>
              <a:rPr kumimoji="0" lang="ru-RU"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віршів</a:t>
            </a:r>
            <a:r>
              <a:rPr kumimoji="0" lang="ru-RU"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для </a:t>
            </a:r>
            <a:r>
              <a:rPr kumimoji="0" lang="ru-RU"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дітей</a:t>
            </a:r>
            <a:r>
              <a:rPr kumimoji="0" lang="ru-RU"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Бузиновий</a:t>
            </a:r>
            <a:r>
              <a:rPr kumimoji="0" lang="ru-RU"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цар</a:t>
            </a:r>
            <a:r>
              <a:rPr kumimoji="0" lang="ru-RU"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(1987).</a:t>
            </a:r>
            <a:br>
              <a:rPr kumimoji="0" lang="ru-RU"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lang="uk-UA" dirty="0"/>
          </a:p>
        </p:txBody>
      </p:sp>
      <p:pic>
        <p:nvPicPr>
          <p:cNvPr id="4" name="Рисунок 3">
            <a:extLst>
              <a:ext uri="{FF2B5EF4-FFF2-40B4-BE49-F238E27FC236}">
                <a16:creationId xmlns:a16="http://schemas.microsoft.com/office/drawing/2014/main" id="{E6CCF649-9416-43AC-9756-E3266FE89D53}"/>
              </a:ext>
            </a:extLst>
          </p:cNvPr>
          <p:cNvPicPr>
            <a:picLocks noChangeAspect="1"/>
          </p:cNvPicPr>
          <p:nvPr/>
        </p:nvPicPr>
        <p:blipFill>
          <a:blip r:embed="rId3"/>
          <a:stretch>
            <a:fillRect/>
          </a:stretch>
        </p:blipFill>
        <p:spPr>
          <a:xfrm>
            <a:off x="4300430" y="2584032"/>
            <a:ext cx="2070602" cy="3412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a:extLst>
              <a:ext uri="{FF2B5EF4-FFF2-40B4-BE49-F238E27FC236}">
                <a16:creationId xmlns:a16="http://schemas.microsoft.com/office/drawing/2014/main" id="{9660D29D-F090-422A-8E66-2599E4994599}"/>
              </a:ext>
            </a:extLst>
          </p:cNvPr>
          <p:cNvPicPr>
            <a:picLocks noChangeAspect="1"/>
          </p:cNvPicPr>
          <p:nvPr/>
        </p:nvPicPr>
        <p:blipFill>
          <a:blip r:embed="rId4"/>
          <a:stretch>
            <a:fillRect/>
          </a:stretch>
        </p:blipFill>
        <p:spPr>
          <a:xfrm>
            <a:off x="6856270" y="3429000"/>
            <a:ext cx="2421260" cy="3237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a:extLst>
              <a:ext uri="{FF2B5EF4-FFF2-40B4-BE49-F238E27FC236}">
                <a16:creationId xmlns:a16="http://schemas.microsoft.com/office/drawing/2014/main" id="{D2CB0A50-5005-46EA-906C-42D8A0AB4CC0}"/>
              </a:ext>
            </a:extLst>
          </p:cNvPr>
          <p:cNvPicPr>
            <a:picLocks noChangeAspect="1"/>
          </p:cNvPicPr>
          <p:nvPr/>
        </p:nvPicPr>
        <p:blipFill>
          <a:blip r:embed="rId5"/>
          <a:stretch>
            <a:fillRect/>
          </a:stretch>
        </p:blipFill>
        <p:spPr>
          <a:xfrm>
            <a:off x="9444888" y="2567793"/>
            <a:ext cx="2421260" cy="29947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359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Картинки по запросу &quot;фон для презентації з книгою&quot;">
            <a:extLst>
              <a:ext uri="{FF2B5EF4-FFF2-40B4-BE49-F238E27FC236}">
                <a16:creationId xmlns:a16="http://schemas.microsoft.com/office/drawing/2014/main" id="{9ECEC968-66B4-4262-9D30-9FAB018BC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75A347E4-EAD7-427C-AC26-41F2C8DD5F52}"/>
              </a:ext>
            </a:extLst>
          </p:cNvPr>
          <p:cNvSpPr>
            <a:spLocks noGrp="1"/>
          </p:cNvSpPr>
          <p:nvPr>
            <p:ph type="title"/>
          </p:nvPr>
        </p:nvSpPr>
        <p:spPr>
          <a:xfrm>
            <a:off x="838199" y="433364"/>
            <a:ext cx="10515600" cy="1325563"/>
          </a:xfrm>
        </p:spPr>
        <p:txBody>
          <a:bodyPr>
            <a:noAutofit/>
          </a:bodyPr>
          <a:lstStyle/>
          <a:p>
            <a:pPr algn="just"/>
            <a:r>
              <a:rPr lang="ru-RU" sz="2800" b="0" i="0" dirty="0">
                <a:solidFill>
                  <a:srgbClr val="333333"/>
                </a:solidFill>
                <a:effectLst/>
                <a:latin typeface="Times New Roman" panose="02020603050405020304" pitchFamily="18" charset="0"/>
                <a:cs typeface="Times New Roman" panose="02020603050405020304" pitchFamily="18" charset="0"/>
              </a:rPr>
              <a:t>Костенко </a:t>
            </a:r>
            <a:r>
              <a:rPr lang="ru-RU" sz="2800" b="0" i="0" dirty="0" err="1">
                <a:solidFill>
                  <a:srgbClr val="333333"/>
                </a:solidFill>
                <a:effectLst/>
                <a:latin typeface="Times New Roman" panose="02020603050405020304" pitchFamily="18" charset="0"/>
                <a:cs typeface="Times New Roman" panose="02020603050405020304" pitchFamily="18" charset="0"/>
              </a:rPr>
              <a:t>відмовилась</a:t>
            </a:r>
            <a:r>
              <a:rPr lang="ru-RU" sz="2800" b="0" i="0" dirty="0">
                <a:solidFill>
                  <a:srgbClr val="333333"/>
                </a:solidFill>
                <a:effectLst/>
                <a:latin typeface="Times New Roman" panose="02020603050405020304" pitchFamily="18" charset="0"/>
                <a:cs typeface="Times New Roman" panose="02020603050405020304" pitchFamily="18" charset="0"/>
              </a:rPr>
              <a:t> </a:t>
            </a:r>
            <a:r>
              <a:rPr lang="ru-RU" sz="2800" b="0" i="0" dirty="0" err="1">
                <a:solidFill>
                  <a:srgbClr val="333333"/>
                </a:solidFill>
                <a:effectLst/>
                <a:latin typeface="Times New Roman" panose="02020603050405020304" pitchFamily="18" charset="0"/>
                <a:cs typeface="Times New Roman" panose="02020603050405020304" pitchFamily="18" charset="0"/>
              </a:rPr>
              <a:t>від</a:t>
            </a:r>
            <a:r>
              <a:rPr lang="ru-RU" sz="2800" b="0" i="0" dirty="0">
                <a:solidFill>
                  <a:srgbClr val="333333"/>
                </a:solidFill>
                <a:effectLst/>
                <a:latin typeface="Times New Roman" panose="02020603050405020304" pitchFamily="18" charset="0"/>
                <a:cs typeface="Times New Roman" panose="02020603050405020304" pitchFamily="18" charset="0"/>
              </a:rPr>
              <a:t> </a:t>
            </a:r>
            <a:r>
              <a:rPr lang="ru-RU" sz="2800" b="0" i="0" dirty="0" err="1">
                <a:solidFill>
                  <a:srgbClr val="333333"/>
                </a:solidFill>
                <a:effectLst/>
                <a:latin typeface="Times New Roman" panose="02020603050405020304" pitchFamily="18" charset="0"/>
                <a:cs typeface="Times New Roman" panose="02020603050405020304" pitchFamily="18" charset="0"/>
              </a:rPr>
              <a:t>звання</a:t>
            </a:r>
            <a:r>
              <a:rPr lang="ru-RU" sz="2800" b="0" i="0" dirty="0">
                <a:solidFill>
                  <a:srgbClr val="333333"/>
                </a:solidFill>
                <a:effectLst/>
                <a:latin typeface="Times New Roman" panose="02020603050405020304" pitchFamily="18" charset="0"/>
                <a:cs typeface="Times New Roman" panose="02020603050405020304" pitchFamily="18" charset="0"/>
              </a:rPr>
              <a:t> Героя </a:t>
            </a:r>
            <a:r>
              <a:rPr lang="ru-RU" sz="2800" b="0" i="0" dirty="0" err="1">
                <a:solidFill>
                  <a:srgbClr val="333333"/>
                </a:solidFill>
                <a:effectLst/>
                <a:latin typeface="Times New Roman" panose="02020603050405020304" pitchFamily="18" charset="0"/>
                <a:cs typeface="Times New Roman" panose="02020603050405020304" pitchFamily="18" charset="0"/>
              </a:rPr>
              <a:t>України</a:t>
            </a:r>
            <a:r>
              <a:rPr lang="ru-RU" sz="2800" b="0" i="0" dirty="0">
                <a:solidFill>
                  <a:srgbClr val="333333"/>
                </a:solidFill>
                <a:effectLst/>
                <a:latin typeface="Times New Roman" panose="02020603050405020304" pitchFamily="18" charset="0"/>
                <a:cs typeface="Times New Roman" panose="02020603050405020304" pitchFamily="18" charset="0"/>
              </a:rPr>
              <a:t> – </a:t>
            </a:r>
            <a:r>
              <a:rPr lang="ru-RU" sz="2800" b="0" i="0" dirty="0" err="1">
                <a:solidFill>
                  <a:srgbClr val="333333"/>
                </a:solidFill>
                <a:effectLst/>
                <a:latin typeface="Times New Roman" panose="02020603050405020304" pitchFamily="18" charset="0"/>
                <a:cs typeface="Times New Roman" panose="02020603050405020304" pitchFamily="18" charset="0"/>
              </a:rPr>
              <a:t>це</a:t>
            </a:r>
            <a:r>
              <a:rPr lang="ru-RU" sz="2800" b="0" i="0" dirty="0">
                <a:solidFill>
                  <a:srgbClr val="333333"/>
                </a:solidFill>
                <a:effectLst/>
                <a:latin typeface="Times New Roman" panose="02020603050405020304" pitchFamily="18" charset="0"/>
                <a:cs typeface="Times New Roman" panose="02020603050405020304" pitchFamily="18" charset="0"/>
              </a:rPr>
              <a:t> </a:t>
            </a:r>
            <a:r>
              <a:rPr lang="ru-RU" sz="2800" b="0" i="0" dirty="0" err="1">
                <a:solidFill>
                  <a:srgbClr val="333333"/>
                </a:solidFill>
                <a:effectLst/>
                <a:latin typeface="Times New Roman" panose="02020603050405020304" pitchFamily="18" charset="0"/>
                <a:cs typeface="Times New Roman" panose="02020603050405020304" pitchFamily="18" charset="0"/>
              </a:rPr>
              <a:t>було</a:t>
            </a:r>
            <a:r>
              <a:rPr lang="ru-RU" sz="2800" b="0" i="0" dirty="0">
                <a:solidFill>
                  <a:srgbClr val="333333"/>
                </a:solidFill>
                <a:effectLst/>
                <a:latin typeface="Times New Roman" panose="02020603050405020304" pitchFamily="18" charset="0"/>
                <a:cs typeface="Times New Roman" panose="02020603050405020304" pitchFamily="18" charset="0"/>
              </a:rPr>
              <a:t> за президентства </a:t>
            </a:r>
            <a:r>
              <a:rPr lang="ru-RU" sz="2800" b="0" i="0" dirty="0" err="1">
                <a:solidFill>
                  <a:srgbClr val="333333"/>
                </a:solidFill>
                <a:effectLst/>
                <a:latin typeface="Times New Roman" panose="02020603050405020304" pitchFamily="18" charset="0"/>
                <a:cs typeface="Times New Roman" panose="02020603050405020304" pitchFamily="18" charset="0"/>
              </a:rPr>
              <a:t>Віктора</a:t>
            </a:r>
            <a:r>
              <a:rPr lang="ru-RU" sz="2800" b="0" i="0" dirty="0">
                <a:solidFill>
                  <a:srgbClr val="333333"/>
                </a:solidFill>
                <a:effectLst/>
                <a:latin typeface="Times New Roman" panose="02020603050405020304" pitchFamily="18" charset="0"/>
                <a:cs typeface="Times New Roman" panose="02020603050405020304" pitchFamily="18" charset="0"/>
              </a:rPr>
              <a:t> Ющенка. </a:t>
            </a:r>
            <a:r>
              <a:rPr lang="ru-RU" sz="2800" b="0" i="0" dirty="0" err="1">
                <a:solidFill>
                  <a:srgbClr val="333333"/>
                </a:solidFill>
                <a:effectLst/>
                <a:latin typeface="Times New Roman" panose="02020603050405020304" pitchFamily="18" charset="0"/>
                <a:cs typeface="Times New Roman" panose="02020603050405020304" pitchFamily="18" charset="0"/>
              </a:rPr>
              <a:t>Відтоді</a:t>
            </a:r>
            <a:r>
              <a:rPr lang="ru-RU" sz="2800" b="0" i="0" dirty="0">
                <a:solidFill>
                  <a:srgbClr val="333333"/>
                </a:solidFill>
                <a:effectLst/>
                <a:latin typeface="Times New Roman" panose="02020603050405020304" pitchFamily="18" charset="0"/>
                <a:cs typeface="Times New Roman" panose="02020603050405020304" pitchFamily="18" charset="0"/>
              </a:rPr>
              <a:t> </a:t>
            </a:r>
            <a:r>
              <a:rPr lang="ru-RU" sz="2800" b="0" i="0" dirty="0" err="1">
                <a:solidFill>
                  <a:srgbClr val="333333"/>
                </a:solidFill>
                <a:effectLst/>
                <a:latin typeface="Times New Roman" panose="02020603050405020304" pitchFamily="18" charset="0"/>
                <a:cs typeface="Times New Roman" panose="02020603050405020304" pitchFamily="18" charset="0"/>
              </a:rPr>
              <a:t>її</a:t>
            </a:r>
            <a:r>
              <a:rPr lang="ru-RU" sz="2800" b="0" i="0" dirty="0">
                <a:solidFill>
                  <a:srgbClr val="333333"/>
                </a:solidFill>
                <a:effectLst/>
                <a:latin typeface="Times New Roman" panose="02020603050405020304" pitchFamily="18" charset="0"/>
                <a:cs typeface="Times New Roman" panose="02020603050405020304" pitchFamily="18" charset="0"/>
              </a:rPr>
              <a:t> слова "</a:t>
            </a:r>
            <a:r>
              <a:rPr lang="ru-RU" sz="2800" b="0" i="1" dirty="0" err="1">
                <a:solidFill>
                  <a:srgbClr val="333333"/>
                </a:solidFill>
                <a:effectLst/>
                <a:latin typeface="Times New Roman" panose="02020603050405020304" pitchFamily="18" charset="0"/>
                <a:cs typeface="Times New Roman" panose="02020603050405020304" pitchFamily="18" charset="0"/>
              </a:rPr>
              <a:t>Політичної</a:t>
            </a:r>
            <a:r>
              <a:rPr lang="ru-RU" sz="2800" b="0" i="1" dirty="0">
                <a:solidFill>
                  <a:srgbClr val="333333"/>
                </a:solidFill>
                <a:effectLst/>
                <a:latin typeface="Times New Roman" panose="02020603050405020304" pitchFamily="18" charset="0"/>
                <a:cs typeface="Times New Roman" panose="02020603050405020304" pitchFamily="18" charset="0"/>
              </a:rPr>
              <a:t> </a:t>
            </a:r>
            <a:r>
              <a:rPr lang="ru-RU" sz="2800" b="0" i="1" dirty="0" err="1">
                <a:solidFill>
                  <a:srgbClr val="333333"/>
                </a:solidFill>
                <a:effectLst/>
                <a:latin typeface="Times New Roman" panose="02020603050405020304" pitchFamily="18" charset="0"/>
                <a:cs typeface="Times New Roman" panose="02020603050405020304" pitchFamily="18" charset="0"/>
              </a:rPr>
              <a:t>біжутерії</a:t>
            </a:r>
            <a:r>
              <a:rPr lang="ru-RU" sz="2800" b="0" i="1" dirty="0">
                <a:solidFill>
                  <a:srgbClr val="333333"/>
                </a:solidFill>
                <a:effectLst/>
                <a:latin typeface="Times New Roman" panose="02020603050405020304" pitchFamily="18" charset="0"/>
                <a:cs typeface="Times New Roman" panose="02020603050405020304" pitchFamily="18" charset="0"/>
              </a:rPr>
              <a:t> не ношу</a:t>
            </a:r>
            <a:r>
              <a:rPr lang="ru-RU" sz="2800" b="0" i="0" dirty="0">
                <a:solidFill>
                  <a:srgbClr val="333333"/>
                </a:solidFill>
                <a:effectLst/>
                <a:latin typeface="Times New Roman" panose="02020603050405020304" pitchFamily="18" charset="0"/>
                <a:cs typeface="Times New Roman" panose="02020603050405020304" pitchFamily="18" charset="0"/>
              </a:rPr>
              <a:t>" стали </a:t>
            </a:r>
            <a:r>
              <a:rPr lang="ru-RU" sz="2800" b="0" i="0" dirty="0" err="1">
                <a:solidFill>
                  <a:srgbClr val="333333"/>
                </a:solidFill>
                <a:effectLst/>
                <a:latin typeface="Times New Roman" panose="02020603050405020304" pitchFamily="18" charset="0"/>
                <a:cs typeface="Times New Roman" panose="02020603050405020304" pitchFamily="18" charset="0"/>
              </a:rPr>
              <a:t>крилатими</a:t>
            </a:r>
            <a:r>
              <a:rPr lang="ru-RU" sz="2800" b="0" i="0" dirty="0">
                <a:solidFill>
                  <a:srgbClr val="333333"/>
                </a:solidFill>
                <a:effectLst/>
                <a:latin typeface="Times New Roman" panose="02020603050405020304" pitchFamily="18" charset="0"/>
                <a:cs typeface="Times New Roman" panose="02020603050405020304" pitchFamily="18" charset="0"/>
              </a:rPr>
              <a:t>. </a:t>
            </a:r>
            <a:endParaRPr lang="uk-UA" sz="2800" dirty="0">
              <a:latin typeface="Times New Roman" panose="02020603050405020304" pitchFamily="18" charset="0"/>
              <a:cs typeface="Times New Roman" panose="02020603050405020304" pitchFamily="18" charset="0"/>
            </a:endParaRPr>
          </a:p>
        </p:txBody>
      </p:sp>
      <p:pic>
        <p:nvPicPr>
          <p:cNvPr id="6146" name="Picture 2" descr="Картинки по запросу &quot;Ліна Костенко на засіданні Спілки письменників України.&quot;">
            <a:extLst>
              <a:ext uri="{FF2B5EF4-FFF2-40B4-BE49-F238E27FC236}">
                <a16:creationId xmlns:a16="http://schemas.microsoft.com/office/drawing/2014/main" id="{30412AA5-2E5B-47A5-AAAB-46DE98B0B19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11617" y="2176913"/>
            <a:ext cx="5773313" cy="38775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55106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Картинки по запросу &quot;фон для презентації з книгою&quot;">
            <a:extLst>
              <a:ext uri="{FF2B5EF4-FFF2-40B4-BE49-F238E27FC236}">
                <a16:creationId xmlns:a16="http://schemas.microsoft.com/office/drawing/2014/main" id="{83BD5C46-2717-4085-88B6-B904EC8E8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4AC7EC49-1626-4B29-B24C-E6A5D10E96D3}"/>
              </a:ext>
            </a:extLst>
          </p:cNvPr>
          <p:cNvSpPr>
            <a:spLocks noGrp="1"/>
          </p:cNvSpPr>
          <p:nvPr>
            <p:ph type="title"/>
          </p:nvPr>
        </p:nvSpPr>
        <p:spPr>
          <a:xfrm>
            <a:off x="838200" y="289257"/>
            <a:ext cx="10515600" cy="1325563"/>
          </a:xfrm>
        </p:spPr>
        <p:txBody>
          <a:bodyPr>
            <a:normAutofit fontScale="90000"/>
          </a:bodyPr>
          <a:lstStyle/>
          <a:p>
            <a:pPr algn="just"/>
            <a:r>
              <a:rPr kumimoji="0" lang="ru-RU" sz="2800" b="0" i="0" u="none" strike="noStrike" kern="1200" cap="none" spc="0" normalizeH="0" baseline="0" noProof="0" dirty="0">
                <a:ln>
                  <a:noFill/>
                </a:ln>
                <a:solidFill>
                  <a:srgbClr val="0A0A0A"/>
                </a:solidFill>
                <a:effectLst/>
                <a:uLnTx/>
                <a:uFillTx/>
                <a:latin typeface="Times New Roman" panose="02020603050405020304" pitchFamily="18" charset="0"/>
                <a:ea typeface="+mj-ea"/>
                <a:cs typeface="Times New Roman" panose="02020603050405020304" pitchFamily="18" charset="0"/>
              </a:rPr>
              <a:t>     У 2005 </a:t>
            </a:r>
            <a:r>
              <a:rPr kumimoji="0" lang="ru-RU" sz="2800" b="0" i="0" u="none" strike="noStrike" kern="1200" cap="none" spc="0" normalizeH="0" baseline="0" noProof="0" dirty="0" err="1">
                <a:ln>
                  <a:noFill/>
                </a:ln>
                <a:solidFill>
                  <a:srgbClr val="0A0A0A"/>
                </a:solidFill>
                <a:effectLst/>
                <a:uLnTx/>
                <a:uFillTx/>
                <a:latin typeface="Times New Roman" panose="02020603050405020304" pitchFamily="18" charset="0"/>
                <a:ea typeface="+mj-ea"/>
                <a:cs typeface="Times New Roman" panose="02020603050405020304" pitchFamily="18" charset="0"/>
              </a:rPr>
              <a:t>році</a:t>
            </a:r>
            <a:r>
              <a:rPr kumimoji="0" lang="ru-RU" sz="2800" b="0" i="0" u="none" strike="noStrike" kern="1200" cap="none" spc="0" normalizeH="0" baseline="0" noProof="0" dirty="0">
                <a:ln>
                  <a:noFill/>
                </a:ln>
                <a:solidFill>
                  <a:srgbClr val="0A0A0A"/>
                </a:solidFill>
                <a:effectLst/>
                <a:uLnTx/>
                <a:uFillTx/>
                <a:latin typeface="Times New Roman" panose="02020603050405020304" pitchFamily="18" charset="0"/>
                <a:ea typeface="+mj-ea"/>
                <a:cs typeface="Times New Roman" panose="02020603050405020304" pitchFamily="18" charset="0"/>
              </a:rPr>
              <a:t> </a:t>
            </a:r>
            <a:r>
              <a:rPr kumimoji="0" lang="ru-RU" sz="2800" b="0" i="0" u="none" strike="noStrike" kern="1200" cap="none" spc="0" normalizeH="0" baseline="0" noProof="0" dirty="0" err="1">
                <a:ln>
                  <a:noFill/>
                </a:ln>
                <a:solidFill>
                  <a:srgbClr val="0A0A0A"/>
                </a:solidFill>
                <a:effectLst/>
                <a:uLnTx/>
                <a:uFillTx/>
                <a:latin typeface="Times New Roman" panose="02020603050405020304" pitchFamily="18" charset="0"/>
                <a:ea typeface="+mj-ea"/>
                <a:cs typeface="Times New Roman" panose="02020603050405020304" pitchFamily="18" charset="0"/>
              </a:rPr>
              <a:t>Ліна</a:t>
            </a:r>
            <a:r>
              <a:rPr kumimoji="0" lang="ru-RU" sz="2800" b="0" i="0" u="none" strike="noStrike" kern="1200" cap="none" spc="0" normalizeH="0" baseline="0" noProof="0" dirty="0">
                <a:ln>
                  <a:noFill/>
                </a:ln>
                <a:solidFill>
                  <a:srgbClr val="0A0A0A"/>
                </a:solidFill>
                <a:effectLst/>
                <a:uLnTx/>
                <a:uFillTx/>
                <a:latin typeface="Times New Roman" panose="02020603050405020304" pitchFamily="18" charset="0"/>
                <a:ea typeface="+mj-ea"/>
                <a:cs typeface="Times New Roman" panose="02020603050405020304" pitchFamily="18" charset="0"/>
              </a:rPr>
              <a:t> Костенко взяла участь в </a:t>
            </a:r>
            <a:r>
              <a:rPr kumimoji="0" lang="ru-RU" sz="2800" b="0" i="0" u="none" strike="noStrike" kern="1200" cap="none" spc="0" normalizeH="0" baseline="0" noProof="0" dirty="0" err="1">
                <a:ln>
                  <a:noFill/>
                </a:ln>
                <a:solidFill>
                  <a:srgbClr val="0A0A0A"/>
                </a:solidFill>
                <a:effectLst/>
                <a:uLnTx/>
                <a:uFillTx/>
                <a:latin typeface="Times New Roman" panose="02020603050405020304" pitchFamily="18" charset="0"/>
                <a:ea typeface="+mj-ea"/>
                <a:cs typeface="Times New Roman" panose="02020603050405020304" pitchFamily="18" charset="0"/>
              </a:rPr>
              <a:t>експедиції</a:t>
            </a:r>
            <a:r>
              <a:rPr kumimoji="0" lang="ru-RU" sz="2800" b="0" i="0" u="none" strike="noStrike" kern="1200" cap="none" spc="0" normalizeH="0" baseline="0" noProof="0" dirty="0">
                <a:ln>
                  <a:noFill/>
                </a:ln>
                <a:solidFill>
                  <a:srgbClr val="0A0A0A"/>
                </a:solidFill>
                <a:effectLst/>
                <a:uLnTx/>
                <a:uFillTx/>
                <a:latin typeface="Times New Roman" panose="02020603050405020304" pitchFamily="18" charset="0"/>
                <a:ea typeface="+mj-ea"/>
                <a:cs typeface="Times New Roman" panose="02020603050405020304" pitchFamily="18" charset="0"/>
              </a:rPr>
              <a:t> до </a:t>
            </a:r>
            <a:r>
              <a:rPr kumimoji="0" lang="ru-RU" sz="2800" b="0" i="0" u="none" strike="noStrike" kern="1200" cap="none" spc="0" normalizeH="0" baseline="0" noProof="0" dirty="0" err="1">
                <a:ln>
                  <a:noFill/>
                </a:ln>
                <a:solidFill>
                  <a:srgbClr val="0A0A0A"/>
                </a:solidFill>
                <a:effectLst/>
                <a:uLnTx/>
                <a:uFillTx/>
                <a:latin typeface="Times New Roman" panose="02020603050405020304" pitchFamily="18" charset="0"/>
                <a:ea typeface="+mj-ea"/>
                <a:cs typeface="Times New Roman" panose="02020603050405020304" pitchFamily="18" charset="0"/>
              </a:rPr>
              <a:t>Чорнобильської</a:t>
            </a:r>
            <a:r>
              <a:rPr kumimoji="0" lang="ru-RU" sz="2800" b="0" i="0" u="none" strike="noStrike" kern="1200" cap="none" spc="0" normalizeH="0" baseline="0" noProof="0" dirty="0">
                <a:ln>
                  <a:noFill/>
                </a:ln>
                <a:solidFill>
                  <a:srgbClr val="0A0A0A"/>
                </a:solidFill>
                <a:effectLst/>
                <a:uLnTx/>
                <a:uFillTx/>
                <a:latin typeface="Times New Roman" panose="02020603050405020304" pitchFamily="18" charset="0"/>
                <a:ea typeface="+mj-ea"/>
                <a:cs typeface="Times New Roman" panose="02020603050405020304" pitchFamily="18" charset="0"/>
              </a:rPr>
              <a:t> </a:t>
            </a:r>
            <a:r>
              <a:rPr kumimoji="0" lang="ru-RU" sz="2800" b="0" i="0" u="none" strike="noStrike" kern="1200" cap="none" spc="0" normalizeH="0" baseline="0" noProof="0" dirty="0" err="1">
                <a:ln>
                  <a:noFill/>
                </a:ln>
                <a:solidFill>
                  <a:srgbClr val="0A0A0A"/>
                </a:solidFill>
                <a:effectLst/>
                <a:uLnTx/>
                <a:uFillTx/>
                <a:latin typeface="Times New Roman" panose="02020603050405020304" pitchFamily="18" charset="0"/>
                <a:ea typeface="+mj-ea"/>
                <a:cs typeface="Times New Roman" panose="02020603050405020304" pitchFamily="18" charset="0"/>
              </a:rPr>
              <a:t>зони</a:t>
            </a:r>
            <a:r>
              <a:rPr kumimoji="0" lang="ru-RU" sz="2800" b="0" i="0" u="none" strike="noStrike" kern="1200" cap="none" spc="0" normalizeH="0" baseline="0" noProof="0" dirty="0">
                <a:ln>
                  <a:noFill/>
                </a:ln>
                <a:solidFill>
                  <a:srgbClr val="0A0A0A"/>
                </a:solidFill>
                <a:effectLst/>
                <a:uLnTx/>
                <a:uFillTx/>
                <a:latin typeface="Times New Roman" panose="02020603050405020304" pitchFamily="18" charset="0"/>
                <a:ea typeface="+mj-ea"/>
                <a:cs typeface="Times New Roman" panose="02020603050405020304" pitchFamily="18" charset="0"/>
              </a:rPr>
              <a:t>. </a:t>
            </a:r>
            <a:r>
              <a:rPr kumimoji="0" lang="ru-RU" sz="2800" b="0" i="0" u="none" strike="noStrike" kern="1200" cap="none" spc="0" normalizeH="0" baseline="0" noProof="0" dirty="0" err="1">
                <a:ln>
                  <a:noFill/>
                </a:ln>
                <a:solidFill>
                  <a:srgbClr val="0A0A0A"/>
                </a:solidFill>
                <a:effectLst/>
                <a:uLnTx/>
                <a:uFillTx/>
                <a:latin typeface="Times New Roman" panose="02020603050405020304" pitchFamily="18" charset="0"/>
                <a:ea typeface="+mj-ea"/>
                <a:cs typeface="Times New Roman" panose="02020603050405020304" pitchFamily="18" charset="0"/>
              </a:rPr>
              <a:t>Письменниця</a:t>
            </a:r>
            <a:r>
              <a:rPr kumimoji="0" lang="ru-RU" sz="2800" b="0" i="0" u="none" strike="noStrike" kern="1200" cap="none" spc="0" normalizeH="0" baseline="0" noProof="0" dirty="0">
                <a:ln>
                  <a:noFill/>
                </a:ln>
                <a:solidFill>
                  <a:srgbClr val="0A0A0A"/>
                </a:solidFill>
                <a:effectLst/>
                <a:uLnTx/>
                <a:uFillTx/>
                <a:latin typeface="Times New Roman" panose="02020603050405020304" pitchFamily="18" charset="0"/>
                <a:ea typeface="+mj-ea"/>
                <a:cs typeface="Times New Roman" panose="02020603050405020304" pitchFamily="18" charset="0"/>
              </a:rPr>
              <a:t> активно </a:t>
            </a:r>
            <a:r>
              <a:rPr kumimoji="0" lang="ru-RU" sz="2800" b="0" i="0" u="none" strike="noStrike" kern="1200" cap="none" spc="0" normalizeH="0" baseline="0" noProof="0" dirty="0" err="1">
                <a:ln>
                  <a:noFill/>
                </a:ln>
                <a:solidFill>
                  <a:srgbClr val="0A0A0A"/>
                </a:solidFill>
                <a:effectLst/>
                <a:uLnTx/>
                <a:uFillTx/>
                <a:latin typeface="Times New Roman" panose="02020603050405020304" pitchFamily="18" charset="0"/>
                <a:ea typeface="+mj-ea"/>
                <a:cs typeface="Times New Roman" panose="02020603050405020304" pitchFamily="18" charset="0"/>
              </a:rPr>
              <a:t>працювала</a:t>
            </a:r>
            <a:r>
              <a:rPr kumimoji="0" lang="ru-RU" sz="2800" b="0" i="0" u="none" strike="noStrike" kern="1200" cap="none" spc="0" normalizeH="0" baseline="0" noProof="0" dirty="0">
                <a:ln>
                  <a:noFill/>
                </a:ln>
                <a:solidFill>
                  <a:srgbClr val="0A0A0A"/>
                </a:solidFill>
                <a:effectLst/>
                <a:uLnTx/>
                <a:uFillTx/>
                <a:latin typeface="Times New Roman" panose="02020603050405020304" pitchFamily="18" charset="0"/>
                <a:ea typeface="+mj-ea"/>
                <a:cs typeface="Times New Roman" panose="02020603050405020304" pitchFamily="18" charset="0"/>
              </a:rPr>
              <a:t> </a:t>
            </a:r>
            <a:r>
              <a:rPr kumimoji="0" lang="ru-RU" sz="2800" b="0" i="0" u="none" strike="noStrike" kern="1200" cap="none" spc="0" normalizeH="0" baseline="0" noProof="0" dirty="0" err="1">
                <a:ln>
                  <a:noFill/>
                </a:ln>
                <a:solidFill>
                  <a:srgbClr val="0A0A0A"/>
                </a:solidFill>
                <a:effectLst/>
                <a:uLnTx/>
                <a:uFillTx/>
                <a:latin typeface="Times New Roman" panose="02020603050405020304" pitchFamily="18" charset="0"/>
                <a:ea typeface="+mj-ea"/>
                <a:cs typeface="Times New Roman" panose="02020603050405020304" pitchFamily="18" charset="0"/>
              </a:rPr>
              <a:t>нарівні</a:t>
            </a:r>
            <a:r>
              <a:rPr kumimoji="0" lang="ru-RU" sz="2800" b="0" i="0" u="none" strike="noStrike" kern="1200" cap="none" spc="0" normalizeH="0" baseline="0" noProof="0" dirty="0">
                <a:ln>
                  <a:noFill/>
                </a:ln>
                <a:solidFill>
                  <a:srgbClr val="0A0A0A"/>
                </a:solidFill>
                <a:effectLst/>
                <a:uLnTx/>
                <a:uFillTx/>
                <a:latin typeface="Times New Roman" panose="02020603050405020304" pitchFamily="18" charset="0"/>
                <a:ea typeface="+mj-ea"/>
                <a:cs typeface="Times New Roman" panose="02020603050405020304" pitchFamily="18" charset="0"/>
              </a:rPr>
              <a:t> з </a:t>
            </a:r>
            <a:r>
              <a:rPr kumimoji="0" lang="ru-RU" sz="2800" b="0" i="0" u="none" strike="noStrike" kern="1200" cap="none" spc="0" normalizeH="0" baseline="0" noProof="0" dirty="0" err="1">
                <a:ln>
                  <a:noFill/>
                </a:ln>
                <a:solidFill>
                  <a:srgbClr val="0A0A0A"/>
                </a:solidFill>
                <a:effectLst/>
                <a:uLnTx/>
                <a:uFillTx/>
                <a:latin typeface="Times New Roman" panose="02020603050405020304" pitchFamily="18" charset="0"/>
                <a:ea typeface="+mj-ea"/>
                <a:cs typeface="Times New Roman" panose="02020603050405020304" pitchFamily="18" charset="0"/>
              </a:rPr>
              <a:t>усіма</a:t>
            </a:r>
            <a:r>
              <a:rPr kumimoji="0" lang="ru-RU" sz="2800" b="0" i="0" u="none" strike="noStrike" kern="1200" cap="none" spc="0" normalizeH="0" baseline="0" noProof="0" dirty="0">
                <a:ln>
                  <a:noFill/>
                </a:ln>
                <a:solidFill>
                  <a:srgbClr val="0A0A0A"/>
                </a:solidFill>
                <a:effectLst/>
                <a:uLnTx/>
                <a:uFillTx/>
                <a:latin typeface="Times New Roman" panose="02020603050405020304" pitchFamily="18" charset="0"/>
                <a:ea typeface="+mj-ea"/>
                <a:cs typeface="Times New Roman" panose="02020603050405020304" pitchFamily="18" charset="0"/>
              </a:rPr>
              <a:t> </a:t>
            </a:r>
            <a:r>
              <a:rPr kumimoji="0" lang="ru-RU" sz="2800" b="0" i="0" u="none" strike="noStrike" kern="1200" cap="none" spc="0" normalizeH="0" baseline="0" noProof="0" dirty="0" err="1">
                <a:ln>
                  <a:noFill/>
                </a:ln>
                <a:solidFill>
                  <a:srgbClr val="0A0A0A"/>
                </a:solidFill>
                <a:effectLst/>
                <a:uLnTx/>
                <a:uFillTx/>
                <a:latin typeface="Times New Roman" panose="02020603050405020304" pitchFamily="18" charset="0"/>
                <a:ea typeface="+mj-ea"/>
                <a:cs typeface="Times New Roman" panose="02020603050405020304" pitchFamily="18" charset="0"/>
              </a:rPr>
              <a:t>вченими</a:t>
            </a:r>
            <a:r>
              <a:rPr kumimoji="0" lang="ru-RU" sz="2800" b="0" i="0" u="none" strike="noStrike" kern="1200" cap="none" spc="0" normalizeH="0" baseline="0" noProof="0" dirty="0">
                <a:ln>
                  <a:noFill/>
                </a:ln>
                <a:solidFill>
                  <a:srgbClr val="0A0A0A"/>
                </a:solidFill>
                <a:effectLst/>
                <a:uLnTx/>
                <a:uFillTx/>
                <a:latin typeface="Times New Roman" panose="02020603050405020304" pitchFamily="18" charset="0"/>
                <a:ea typeface="+mj-ea"/>
                <a:cs typeface="Times New Roman" panose="02020603050405020304" pitchFamily="18" charset="0"/>
              </a:rPr>
              <a:t>, </a:t>
            </a:r>
            <a:r>
              <a:rPr kumimoji="0" lang="ru-RU" sz="2800" b="0" i="0" u="none" strike="noStrike" kern="1200" cap="none" spc="0" normalizeH="0" baseline="0" noProof="0" dirty="0" err="1">
                <a:ln>
                  <a:noFill/>
                </a:ln>
                <a:solidFill>
                  <a:srgbClr val="0A0A0A"/>
                </a:solidFill>
                <a:effectLst/>
                <a:uLnTx/>
                <a:uFillTx/>
                <a:latin typeface="Times New Roman" panose="02020603050405020304" pitchFamily="18" charset="0"/>
                <a:ea typeface="+mj-ea"/>
                <a:cs typeface="Times New Roman" panose="02020603050405020304" pitchFamily="18" charset="0"/>
              </a:rPr>
              <a:t>рятуючи</a:t>
            </a:r>
            <a:r>
              <a:rPr kumimoji="0" lang="ru-RU" sz="2800" b="0" i="0" u="none" strike="noStrike" kern="1200" cap="none" spc="0" normalizeH="0" baseline="0" noProof="0" dirty="0">
                <a:ln>
                  <a:noFill/>
                </a:ln>
                <a:solidFill>
                  <a:srgbClr val="0A0A0A"/>
                </a:solidFill>
                <a:effectLst/>
                <a:uLnTx/>
                <a:uFillTx/>
                <a:latin typeface="Times New Roman" panose="02020603050405020304" pitchFamily="18" charset="0"/>
                <a:ea typeface="+mj-ea"/>
                <a:cs typeface="Times New Roman" panose="02020603050405020304" pitchFamily="18" charset="0"/>
              </a:rPr>
              <a:t> </a:t>
            </a:r>
            <a:r>
              <a:rPr kumimoji="0" lang="ru-RU" sz="2800" b="0" i="0" u="none" strike="noStrike" kern="1200" cap="none" spc="0" normalizeH="0" baseline="0" noProof="0" dirty="0" err="1">
                <a:ln>
                  <a:noFill/>
                </a:ln>
                <a:solidFill>
                  <a:srgbClr val="0A0A0A"/>
                </a:solidFill>
                <a:effectLst/>
                <a:uLnTx/>
                <a:uFillTx/>
                <a:latin typeface="Times New Roman" panose="02020603050405020304" pitchFamily="18" charset="0"/>
                <a:ea typeface="+mj-ea"/>
                <a:cs typeface="Times New Roman" panose="02020603050405020304" pitchFamily="18" charset="0"/>
              </a:rPr>
              <a:t>предмети</a:t>
            </a:r>
            <a:r>
              <a:rPr kumimoji="0" lang="ru-RU" sz="2800" b="0" i="0" u="none" strike="noStrike" kern="1200" cap="none" spc="0" normalizeH="0" baseline="0" noProof="0" dirty="0">
                <a:ln>
                  <a:noFill/>
                </a:ln>
                <a:solidFill>
                  <a:srgbClr val="0A0A0A"/>
                </a:solidFill>
                <a:effectLst/>
                <a:uLnTx/>
                <a:uFillTx/>
                <a:latin typeface="Times New Roman" panose="02020603050405020304" pitchFamily="18" charset="0"/>
                <a:ea typeface="+mj-ea"/>
                <a:cs typeface="Times New Roman" panose="02020603050405020304" pitchFamily="18" charset="0"/>
              </a:rPr>
              <a:t> </a:t>
            </a:r>
            <a:r>
              <a:rPr kumimoji="0" lang="ru-RU" sz="2800" b="0" i="0" u="none" strike="noStrike" kern="1200" cap="none" spc="0" normalizeH="0" baseline="0" noProof="0" dirty="0" err="1">
                <a:ln>
                  <a:noFill/>
                </a:ln>
                <a:solidFill>
                  <a:srgbClr val="0A0A0A"/>
                </a:solidFill>
                <a:effectLst/>
                <a:uLnTx/>
                <a:uFillTx/>
                <a:latin typeface="Times New Roman" panose="02020603050405020304" pitchFamily="18" charset="0"/>
                <a:ea typeface="+mj-ea"/>
                <a:cs typeface="Times New Roman" panose="02020603050405020304" pitchFamily="18" charset="0"/>
              </a:rPr>
              <a:t>побуту</a:t>
            </a:r>
            <a:r>
              <a:rPr kumimoji="0" lang="ru-RU" sz="2800" b="0" i="0" u="none" strike="noStrike" kern="1200" cap="none" spc="0" normalizeH="0" baseline="0" noProof="0" dirty="0">
                <a:ln>
                  <a:noFill/>
                </a:ln>
                <a:solidFill>
                  <a:srgbClr val="0A0A0A"/>
                </a:solidFill>
                <a:effectLst/>
                <a:uLnTx/>
                <a:uFillTx/>
                <a:latin typeface="Times New Roman" panose="02020603050405020304" pitchFamily="18" charset="0"/>
                <a:ea typeface="+mj-ea"/>
                <a:cs typeface="Times New Roman" panose="02020603050405020304" pitchFamily="18" charset="0"/>
              </a:rPr>
              <a:t> і </a:t>
            </a:r>
            <a:r>
              <a:rPr kumimoji="0" lang="ru-RU" sz="2800" b="0" i="0" u="none" strike="noStrike" kern="1200" cap="none" spc="0" normalizeH="0" baseline="0" noProof="0" dirty="0" err="1">
                <a:ln>
                  <a:noFill/>
                </a:ln>
                <a:solidFill>
                  <a:srgbClr val="0A0A0A"/>
                </a:solidFill>
                <a:effectLst/>
                <a:uLnTx/>
                <a:uFillTx/>
                <a:latin typeface="Times New Roman" panose="02020603050405020304" pitchFamily="18" charset="0"/>
                <a:ea typeface="+mj-ea"/>
                <a:cs typeface="Times New Roman" panose="02020603050405020304" pitchFamily="18" charset="0"/>
              </a:rPr>
              <a:t>артефакти</a:t>
            </a:r>
            <a:r>
              <a:rPr kumimoji="0" lang="ru-RU" sz="2800" b="0" i="0" u="none" strike="noStrike" kern="1200" cap="none" spc="0" normalizeH="0" baseline="0" noProof="0" dirty="0">
                <a:ln>
                  <a:noFill/>
                </a:ln>
                <a:solidFill>
                  <a:srgbClr val="0A0A0A"/>
                </a:solidFill>
                <a:effectLst/>
                <a:uLnTx/>
                <a:uFillTx/>
                <a:latin typeface="Times New Roman" panose="02020603050405020304" pitchFamily="18" charset="0"/>
                <a:ea typeface="+mj-ea"/>
                <a:cs typeface="Times New Roman" panose="02020603050405020304" pitchFamily="18" charset="0"/>
              </a:rPr>
              <a:t> </a:t>
            </a:r>
            <a:r>
              <a:rPr kumimoji="0" lang="ru-RU" sz="2800" b="0" i="0" u="none" strike="noStrike" kern="1200" cap="none" spc="0" normalizeH="0" baseline="0" noProof="0" dirty="0" err="1">
                <a:ln>
                  <a:noFill/>
                </a:ln>
                <a:solidFill>
                  <a:srgbClr val="0A0A0A"/>
                </a:solidFill>
                <a:effectLst/>
                <a:uLnTx/>
                <a:uFillTx/>
                <a:latin typeface="Times New Roman" panose="02020603050405020304" pitchFamily="18" charset="0"/>
                <a:ea typeface="+mj-ea"/>
                <a:cs typeface="Times New Roman" panose="02020603050405020304" pitchFamily="18" charset="0"/>
              </a:rPr>
              <a:t>народної</a:t>
            </a:r>
            <a:r>
              <a:rPr kumimoji="0" lang="ru-RU" sz="2800" b="0" i="0" u="none" strike="noStrike" kern="1200" cap="none" spc="0" normalizeH="0" baseline="0" noProof="0" dirty="0">
                <a:ln>
                  <a:noFill/>
                </a:ln>
                <a:solidFill>
                  <a:srgbClr val="0A0A0A"/>
                </a:solidFill>
                <a:effectLst/>
                <a:uLnTx/>
                <a:uFillTx/>
                <a:latin typeface="Times New Roman" panose="02020603050405020304" pitchFamily="18" charset="0"/>
                <a:ea typeface="+mj-ea"/>
                <a:cs typeface="Times New Roman" panose="02020603050405020304" pitchFamily="18" charset="0"/>
              </a:rPr>
              <a:t> </a:t>
            </a:r>
            <a:r>
              <a:rPr kumimoji="0" lang="ru-RU" sz="2800" b="0" i="0" u="none" strike="noStrike" kern="1200" cap="none" spc="0" normalizeH="0" baseline="0" noProof="0" dirty="0" err="1">
                <a:ln>
                  <a:noFill/>
                </a:ln>
                <a:solidFill>
                  <a:srgbClr val="0A0A0A"/>
                </a:solidFill>
                <a:effectLst/>
                <a:uLnTx/>
                <a:uFillTx/>
                <a:latin typeface="Times New Roman" panose="02020603050405020304" pitchFamily="18" charset="0"/>
                <a:ea typeface="+mj-ea"/>
                <a:cs typeface="Times New Roman" panose="02020603050405020304" pitchFamily="18" charset="0"/>
              </a:rPr>
              <a:t>культури</a:t>
            </a:r>
            <a:r>
              <a:rPr kumimoji="0" lang="ru-RU" sz="2800" b="0" i="0" u="none" strike="noStrike" kern="1200" cap="none" spc="0" normalizeH="0" baseline="0" noProof="0" dirty="0">
                <a:ln>
                  <a:noFill/>
                </a:ln>
                <a:solidFill>
                  <a:srgbClr val="0A0A0A"/>
                </a:solidFill>
                <a:effectLst/>
                <a:uLnTx/>
                <a:uFillTx/>
                <a:latin typeface="Times New Roman" panose="02020603050405020304" pitchFamily="18" charset="0"/>
                <a:ea typeface="+mj-ea"/>
                <a:cs typeface="Times New Roman" panose="02020603050405020304" pitchFamily="18" charset="0"/>
              </a:rPr>
              <a:t> </a:t>
            </a:r>
            <a:r>
              <a:rPr kumimoji="0" lang="ru-RU" sz="2800" b="0" i="0" u="none" strike="noStrike" kern="1200" cap="none" spc="0" normalizeH="0" baseline="0" noProof="0" dirty="0" err="1">
                <a:ln>
                  <a:noFill/>
                </a:ln>
                <a:solidFill>
                  <a:srgbClr val="0A0A0A"/>
                </a:solidFill>
                <a:effectLst/>
                <a:uLnTx/>
                <a:uFillTx/>
                <a:latin typeface="Times New Roman" panose="02020603050405020304" pitchFamily="18" charset="0"/>
                <a:ea typeface="+mj-ea"/>
                <a:cs typeface="Times New Roman" panose="02020603050405020304" pitchFamily="18" charset="0"/>
              </a:rPr>
              <a:t>від</a:t>
            </a:r>
            <a:r>
              <a:rPr kumimoji="0" lang="ru-RU" sz="2800" b="0" i="0" u="none" strike="noStrike" kern="1200" cap="none" spc="0" normalizeH="0" baseline="0" noProof="0" dirty="0">
                <a:ln>
                  <a:noFill/>
                </a:ln>
                <a:solidFill>
                  <a:srgbClr val="0A0A0A"/>
                </a:solidFill>
                <a:effectLst/>
                <a:uLnTx/>
                <a:uFillTx/>
                <a:latin typeface="Times New Roman" panose="02020603050405020304" pitchFamily="18" charset="0"/>
                <a:ea typeface="+mj-ea"/>
                <a:cs typeface="Times New Roman" panose="02020603050405020304" pitchFamily="18" charset="0"/>
              </a:rPr>
              <a:t> </a:t>
            </a:r>
            <a:r>
              <a:rPr kumimoji="0" lang="ru-RU" sz="2800" b="0" i="0" u="none" strike="noStrike" kern="1200" cap="none" spc="0" normalizeH="0" baseline="0" noProof="0" dirty="0" err="1">
                <a:ln>
                  <a:noFill/>
                </a:ln>
                <a:solidFill>
                  <a:srgbClr val="0A0A0A"/>
                </a:solidFill>
                <a:effectLst/>
                <a:uLnTx/>
                <a:uFillTx/>
                <a:latin typeface="Times New Roman" panose="02020603050405020304" pitchFamily="18" charset="0"/>
                <a:ea typeface="+mj-ea"/>
                <a:cs typeface="Times New Roman" panose="02020603050405020304" pitchFamily="18" charset="0"/>
              </a:rPr>
              <a:t>знищення</a:t>
            </a:r>
            <a:r>
              <a:rPr kumimoji="0" lang="ru-RU" sz="2800" b="0" i="0" u="none" strike="noStrike" kern="1200" cap="none" spc="0" normalizeH="0" baseline="0" noProof="0" dirty="0">
                <a:ln>
                  <a:noFill/>
                </a:ln>
                <a:solidFill>
                  <a:srgbClr val="0A0A0A"/>
                </a:solidFill>
                <a:effectLst/>
                <a:uLnTx/>
                <a:uFillTx/>
                <a:latin typeface="Times New Roman" panose="02020603050405020304" pitchFamily="18" charset="0"/>
                <a:ea typeface="+mj-ea"/>
                <a:cs typeface="Times New Roman" panose="02020603050405020304" pitchFamily="18" charset="0"/>
              </a:rPr>
              <a:t> і </a:t>
            </a:r>
            <a:r>
              <a:rPr kumimoji="0" lang="ru-RU" sz="2800" b="0" i="0" u="none" strike="noStrike" kern="1200" cap="none" spc="0" normalizeH="0" baseline="0" noProof="0" dirty="0" err="1">
                <a:ln>
                  <a:noFill/>
                </a:ln>
                <a:solidFill>
                  <a:srgbClr val="0A0A0A"/>
                </a:solidFill>
                <a:effectLst/>
                <a:uLnTx/>
                <a:uFillTx/>
                <a:latin typeface="Times New Roman" panose="02020603050405020304" pitchFamily="18" charset="0"/>
                <a:ea typeface="+mj-ea"/>
                <a:cs typeface="Times New Roman" panose="02020603050405020304" pitchFamily="18" charset="0"/>
              </a:rPr>
              <a:t>забуття</a:t>
            </a:r>
            <a:r>
              <a:rPr kumimoji="0" lang="ru-RU" sz="2800" b="0" i="0" u="none" strike="noStrike" kern="1200" cap="none" spc="0" normalizeH="0" baseline="0" noProof="0" dirty="0">
                <a:ln>
                  <a:noFill/>
                </a:ln>
                <a:solidFill>
                  <a:srgbClr val="0A0A0A"/>
                </a:solidFill>
                <a:effectLst/>
                <a:uLnTx/>
                <a:uFillTx/>
                <a:latin typeface="Times New Roman" panose="02020603050405020304" pitchFamily="18" charset="0"/>
                <a:ea typeface="+mj-ea"/>
                <a:cs typeface="Times New Roman" panose="02020603050405020304" pitchFamily="18" charset="0"/>
              </a:rPr>
              <a:t>.</a:t>
            </a:r>
            <a:endParaRPr lang="uk-UA" dirty="0"/>
          </a:p>
        </p:txBody>
      </p:sp>
      <p:pic>
        <p:nvPicPr>
          <p:cNvPr id="6" name="Picture 2" descr="Фото у Чорнобилі - фото 233402">
            <a:extLst>
              <a:ext uri="{FF2B5EF4-FFF2-40B4-BE49-F238E27FC236}">
                <a16:creationId xmlns:a16="http://schemas.microsoft.com/office/drawing/2014/main" id="{35A274D6-9B63-4587-AC6B-4960AF98D6E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048602" y="1853892"/>
            <a:ext cx="4724407" cy="31594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4" descr="Ліна Костенко в Чорнобилі - фото 233400">
            <a:extLst>
              <a:ext uri="{FF2B5EF4-FFF2-40B4-BE49-F238E27FC236}">
                <a16:creationId xmlns:a16="http://schemas.microsoft.com/office/drawing/2014/main" id="{A2BD26DB-A1C2-405F-A477-F9803C099B87}"/>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391704" y="2363761"/>
            <a:ext cx="5181600" cy="3562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40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Картинки по запросу &quot;фон для презентації з книгою&quot;">
            <a:extLst>
              <a:ext uri="{FF2B5EF4-FFF2-40B4-BE49-F238E27FC236}">
                <a16:creationId xmlns:a16="http://schemas.microsoft.com/office/drawing/2014/main" id="{AB12129C-0DE5-4D6C-BF99-C67E7E7EA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BED79772-9126-4E67-B9E2-74929C6FA2B2}"/>
              </a:ext>
            </a:extLst>
          </p:cNvPr>
          <p:cNvSpPr>
            <a:spLocks noGrp="1"/>
          </p:cNvSpPr>
          <p:nvPr>
            <p:ph type="title"/>
          </p:nvPr>
        </p:nvSpPr>
        <p:spPr>
          <a:xfrm>
            <a:off x="838200" y="481804"/>
            <a:ext cx="10515600" cy="1325563"/>
          </a:xfrm>
        </p:spPr>
        <p:txBody>
          <a:bodyPr>
            <a:normAutofit/>
          </a:bodyPr>
          <a:lstStyle/>
          <a:p>
            <a:pPr algn="just"/>
            <a:r>
              <a:rPr lang="ru-RU" sz="2800" b="0" i="0" dirty="0">
                <a:solidFill>
                  <a:srgbClr val="444444"/>
                </a:solidFill>
                <a:effectLst/>
                <a:latin typeface="Times New Roman" panose="02020603050405020304" pitchFamily="18" charset="0"/>
                <a:cs typeface="Times New Roman" panose="02020603050405020304" pitchFamily="18" charset="0"/>
              </a:rPr>
              <a:t>2010 року </a:t>
            </a:r>
            <a:r>
              <a:rPr lang="ru-RU" sz="2800" b="0" i="0" dirty="0" err="1">
                <a:solidFill>
                  <a:srgbClr val="444444"/>
                </a:solidFill>
                <a:effectLst/>
                <a:latin typeface="Times New Roman" panose="02020603050405020304" pitchFamily="18" charset="0"/>
                <a:cs typeface="Times New Roman" panose="02020603050405020304" pitchFamily="18" charset="0"/>
              </a:rPr>
              <a:t>вийшов</a:t>
            </a:r>
            <a:r>
              <a:rPr lang="ru-RU" sz="2800" b="0" i="0" dirty="0">
                <a:solidFill>
                  <a:srgbClr val="444444"/>
                </a:solidFill>
                <a:effectLst/>
                <a:latin typeface="Times New Roman" panose="02020603050405020304" pitchFamily="18" charset="0"/>
                <a:cs typeface="Times New Roman" panose="02020603050405020304" pitchFamily="18" charset="0"/>
              </a:rPr>
              <a:t> перший роман </a:t>
            </a:r>
            <a:r>
              <a:rPr lang="ru-RU" sz="2800" b="0" i="0" dirty="0" err="1">
                <a:solidFill>
                  <a:srgbClr val="444444"/>
                </a:solidFill>
                <a:effectLst/>
                <a:latin typeface="Times New Roman" panose="02020603050405020304" pitchFamily="18" charset="0"/>
                <a:cs typeface="Times New Roman" panose="02020603050405020304" pitchFamily="18" charset="0"/>
              </a:rPr>
              <a:t>Л.Костенко</a:t>
            </a:r>
            <a:r>
              <a:rPr lang="ru-RU" sz="2800" b="0" i="0" dirty="0">
                <a:solidFill>
                  <a:srgbClr val="444444"/>
                </a:solidFill>
                <a:effectLst/>
                <a:latin typeface="Times New Roman" panose="02020603050405020304" pitchFamily="18" charset="0"/>
                <a:cs typeface="Times New Roman" panose="02020603050405020304" pitchFamily="18" charset="0"/>
              </a:rPr>
              <a:t> — «Записки </a:t>
            </a:r>
            <a:r>
              <a:rPr lang="ru-RU" sz="2800" b="0" i="0" dirty="0" err="1">
                <a:solidFill>
                  <a:srgbClr val="444444"/>
                </a:solidFill>
                <a:effectLst/>
                <a:latin typeface="Times New Roman" panose="02020603050405020304" pitchFamily="18" charset="0"/>
                <a:cs typeface="Times New Roman" panose="02020603050405020304" pitchFamily="18" charset="0"/>
              </a:rPr>
              <a:t>українського</a:t>
            </a:r>
            <a:r>
              <a:rPr lang="ru-RU" sz="2800" b="0" i="0" dirty="0">
                <a:solidFill>
                  <a:srgbClr val="444444"/>
                </a:solidFill>
                <a:effectLst/>
                <a:latin typeface="Times New Roman" panose="02020603050405020304" pitchFamily="18" charset="0"/>
                <a:cs typeface="Times New Roman" panose="02020603050405020304" pitchFamily="18" charset="0"/>
              </a:rPr>
              <a:t> </a:t>
            </a:r>
            <a:r>
              <a:rPr lang="ru-RU" sz="2800" b="0" i="0" dirty="0" err="1">
                <a:solidFill>
                  <a:srgbClr val="444444"/>
                </a:solidFill>
                <a:effectLst/>
                <a:latin typeface="Times New Roman" panose="02020603050405020304" pitchFamily="18" charset="0"/>
                <a:cs typeface="Times New Roman" panose="02020603050405020304" pitchFamily="18" charset="0"/>
              </a:rPr>
              <a:t>самашедшого</a:t>
            </a:r>
            <a:r>
              <a:rPr lang="ru-RU" sz="2800" b="0" i="0" dirty="0">
                <a:solidFill>
                  <a:srgbClr val="444444"/>
                </a:solidFill>
                <a:effectLst/>
                <a:latin typeface="Times New Roman" panose="02020603050405020304" pitchFamily="18" charset="0"/>
                <a:cs typeface="Times New Roman" panose="02020603050405020304" pitchFamily="18" charset="0"/>
              </a:rPr>
              <a:t>»</a:t>
            </a:r>
            <a:endParaRPr lang="uk-UA" sz="2800" dirty="0">
              <a:latin typeface="Times New Roman" panose="02020603050405020304" pitchFamily="18" charset="0"/>
              <a:cs typeface="Times New Roman" panose="02020603050405020304" pitchFamily="18" charset="0"/>
            </a:endParaRPr>
          </a:p>
        </p:txBody>
      </p:sp>
      <p:pic>
        <p:nvPicPr>
          <p:cNvPr id="10242" name="Picture 2" descr="Книга Записки українського самашедшего. Л. Костенко - зображення 1">
            <a:extLst>
              <a:ext uri="{FF2B5EF4-FFF2-40B4-BE49-F238E27FC236}">
                <a16:creationId xmlns:a16="http://schemas.microsoft.com/office/drawing/2014/main" id="{F43BC191-54C8-4129-8662-F083756E0F9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905112" y="2055813"/>
            <a:ext cx="2830893" cy="3895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4" name="Picture 4" descr="Картинки по запросу &quot;записки сумасшедшего костенко&quot;">
            <a:extLst>
              <a:ext uri="{FF2B5EF4-FFF2-40B4-BE49-F238E27FC236}">
                <a16:creationId xmlns:a16="http://schemas.microsoft.com/office/drawing/2014/main" id="{198CECDB-409F-4061-BE3E-81CADF51F9D1}"/>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8680698" y="1825624"/>
            <a:ext cx="2566609" cy="4351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50565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Картинки по запросу &quot;фон для презентації з книгою&quot;">
            <a:extLst>
              <a:ext uri="{FF2B5EF4-FFF2-40B4-BE49-F238E27FC236}">
                <a16:creationId xmlns:a16="http://schemas.microsoft.com/office/drawing/2014/main" id="{033CD231-1908-4D5B-B54B-01A8B8B04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DC331D7B-84F9-4FF8-87A1-D1C18A96DED7}"/>
              </a:ext>
            </a:extLst>
          </p:cNvPr>
          <p:cNvPicPr>
            <a:picLocks noChangeAspect="1"/>
          </p:cNvPicPr>
          <p:nvPr/>
        </p:nvPicPr>
        <p:blipFill>
          <a:blip r:embed="rId3"/>
          <a:stretch>
            <a:fillRect/>
          </a:stretch>
        </p:blipFill>
        <p:spPr>
          <a:xfrm>
            <a:off x="8347113" y="1690688"/>
            <a:ext cx="3545791" cy="48413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a:extLst>
              <a:ext uri="{FF2B5EF4-FFF2-40B4-BE49-F238E27FC236}">
                <a16:creationId xmlns:a16="http://schemas.microsoft.com/office/drawing/2014/main" id="{116855B1-365D-4DC1-AB96-2223923CC1CE}"/>
              </a:ext>
            </a:extLst>
          </p:cNvPr>
          <p:cNvSpPr>
            <a:spLocks noGrp="1"/>
          </p:cNvSpPr>
          <p:nvPr>
            <p:ph type="title"/>
          </p:nvPr>
        </p:nvSpPr>
        <p:spPr/>
        <p:txBody>
          <a:bodyPr>
            <a:normAutofit/>
          </a:bodyPr>
          <a:lstStyle/>
          <a:p>
            <a:pPr algn="just"/>
            <a:r>
              <a:rPr lang="ru-RU" sz="2800" b="0" i="0" dirty="0">
                <a:solidFill>
                  <a:srgbClr val="444444"/>
                </a:solidFill>
                <a:effectLst/>
                <a:latin typeface="Times New Roman" panose="02020603050405020304" pitchFamily="18" charset="0"/>
                <a:cs typeface="Times New Roman" panose="02020603050405020304" pitchFamily="18" charset="0"/>
              </a:rPr>
              <a:t>У лютому 2011 року </a:t>
            </a:r>
            <a:r>
              <a:rPr lang="ru-RU" sz="2800" b="0" i="0" dirty="0" err="1">
                <a:solidFill>
                  <a:srgbClr val="444444"/>
                </a:solidFill>
                <a:effectLst/>
                <a:latin typeface="Times New Roman" panose="02020603050405020304" pitchFamily="18" charset="0"/>
                <a:cs typeface="Times New Roman" panose="02020603050405020304" pitchFamily="18" charset="0"/>
              </a:rPr>
              <a:t>вийшла</a:t>
            </a:r>
            <a:r>
              <a:rPr lang="ru-RU" sz="2800" b="0" i="0" dirty="0">
                <a:solidFill>
                  <a:srgbClr val="444444"/>
                </a:solidFill>
                <a:effectLst/>
                <a:latin typeface="Times New Roman" panose="02020603050405020304" pitchFamily="18" charset="0"/>
                <a:cs typeface="Times New Roman" panose="02020603050405020304" pitchFamily="18" charset="0"/>
              </a:rPr>
              <a:t> </a:t>
            </a:r>
            <a:r>
              <a:rPr lang="ru-RU" sz="2800" b="0" i="0" dirty="0" err="1">
                <a:solidFill>
                  <a:srgbClr val="444444"/>
                </a:solidFill>
                <a:effectLst/>
                <a:latin typeface="Times New Roman" panose="02020603050405020304" pitchFamily="18" charset="0"/>
                <a:cs typeface="Times New Roman" panose="02020603050405020304" pitchFamily="18" charset="0"/>
              </a:rPr>
              <a:t>поетична</a:t>
            </a:r>
            <a:r>
              <a:rPr lang="ru-RU" sz="2800" b="0" i="0" dirty="0">
                <a:solidFill>
                  <a:srgbClr val="444444"/>
                </a:solidFill>
                <a:effectLst/>
                <a:latin typeface="Times New Roman" panose="02020603050405020304" pitchFamily="18" charset="0"/>
                <a:cs typeface="Times New Roman" panose="02020603050405020304" pitchFamily="18" charset="0"/>
              </a:rPr>
              <a:t> </a:t>
            </a:r>
            <a:r>
              <a:rPr lang="ru-RU" sz="2800" b="0" i="0" dirty="0" err="1">
                <a:solidFill>
                  <a:srgbClr val="444444"/>
                </a:solidFill>
                <a:effectLst/>
                <a:latin typeface="Times New Roman" panose="02020603050405020304" pitchFamily="18" charset="0"/>
                <a:cs typeface="Times New Roman" panose="02020603050405020304" pitchFamily="18" charset="0"/>
              </a:rPr>
              <a:t>збірка</a:t>
            </a:r>
            <a:r>
              <a:rPr lang="ru-RU" sz="2800" b="0" i="0" dirty="0">
                <a:solidFill>
                  <a:srgbClr val="444444"/>
                </a:solidFill>
                <a:effectLst/>
                <a:latin typeface="Times New Roman" panose="02020603050405020304" pitchFamily="18" charset="0"/>
                <a:cs typeface="Times New Roman" panose="02020603050405020304" pitchFamily="18" charset="0"/>
              </a:rPr>
              <a:t> </a:t>
            </a:r>
            <a:r>
              <a:rPr lang="ru-RU" sz="2800" b="0" i="0" dirty="0" err="1">
                <a:solidFill>
                  <a:srgbClr val="444444"/>
                </a:solidFill>
                <a:effectLst/>
                <a:latin typeface="Times New Roman" panose="02020603050405020304" pitchFamily="18" charset="0"/>
                <a:cs typeface="Times New Roman" panose="02020603050405020304" pitchFamily="18" charset="0"/>
              </a:rPr>
              <a:t>Л.Костенко</a:t>
            </a:r>
            <a:r>
              <a:rPr lang="ru-RU" sz="2800" b="0" i="0" dirty="0">
                <a:solidFill>
                  <a:srgbClr val="444444"/>
                </a:solidFill>
                <a:effectLst/>
                <a:latin typeface="Times New Roman" panose="02020603050405020304" pitchFamily="18" charset="0"/>
                <a:cs typeface="Times New Roman" panose="02020603050405020304" pitchFamily="18" charset="0"/>
              </a:rPr>
              <a:t> «</a:t>
            </a:r>
            <a:r>
              <a:rPr lang="ru-RU" sz="2800" b="0" i="0" dirty="0" err="1">
                <a:solidFill>
                  <a:srgbClr val="444444"/>
                </a:solidFill>
                <a:effectLst/>
                <a:latin typeface="Times New Roman" panose="02020603050405020304" pitchFamily="18" charset="0"/>
                <a:cs typeface="Times New Roman" panose="02020603050405020304" pitchFamily="18" charset="0"/>
              </a:rPr>
              <a:t>Річка</a:t>
            </a:r>
            <a:r>
              <a:rPr lang="ru-RU" sz="2800" b="0" i="0" dirty="0">
                <a:solidFill>
                  <a:srgbClr val="444444"/>
                </a:solidFill>
                <a:effectLst/>
                <a:latin typeface="Times New Roman" panose="02020603050405020304" pitchFamily="18" charset="0"/>
                <a:cs typeface="Times New Roman" panose="02020603050405020304" pitchFamily="18" charset="0"/>
              </a:rPr>
              <a:t> </a:t>
            </a:r>
            <a:r>
              <a:rPr lang="ru-RU" sz="2800" b="0" i="0" dirty="0" err="1">
                <a:solidFill>
                  <a:srgbClr val="444444"/>
                </a:solidFill>
                <a:effectLst/>
                <a:latin typeface="Times New Roman" panose="02020603050405020304" pitchFamily="18" charset="0"/>
                <a:cs typeface="Times New Roman" panose="02020603050405020304" pitchFamily="18" charset="0"/>
              </a:rPr>
              <a:t>Геракліта</a:t>
            </a:r>
            <a:r>
              <a:rPr lang="ru-RU" sz="2800" b="0" i="0" dirty="0">
                <a:solidFill>
                  <a:srgbClr val="444444"/>
                </a:solidFill>
                <a:effectLst/>
                <a:latin typeface="Times New Roman" panose="02020603050405020304" pitchFamily="18" charset="0"/>
                <a:cs typeface="Times New Roman" panose="02020603050405020304" pitchFamily="18" charset="0"/>
              </a:rPr>
              <a:t>»</a:t>
            </a:r>
            <a:endParaRPr lang="uk-UA" sz="2800" dirty="0">
              <a:latin typeface="Times New Roman" panose="02020603050405020304" pitchFamily="18" charset="0"/>
              <a:cs typeface="Times New Roman" panose="02020603050405020304" pitchFamily="18" charset="0"/>
            </a:endParaRPr>
          </a:p>
        </p:txBody>
      </p:sp>
      <p:pic>
        <p:nvPicPr>
          <p:cNvPr id="11266" name="Picture 2" descr="Картинки по запросу &quot;«Річка Геракліта костенко&quot;">
            <a:extLst>
              <a:ext uri="{FF2B5EF4-FFF2-40B4-BE49-F238E27FC236}">
                <a16:creationId xmlns:a16="http://schemas.microsoft.com/office/drawing/2014/main" id="{536A9CAB-1004-415C-9F3F-29A484FFFDF7}"/>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524741" y="1690688"/>
            <a:ext cx="2106631" cy="3003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270" name="Picture 6" descr="Картинки по запросу &quot;«Річка Геракліта костенко&quot;">
            <a:extLst>
              <a:ext uri="{FF2B5EF4-FFF2-40B4-BE49-F238E27FC236}">
                <a16:creationId xmlns:a16="http://schemas.microsoft.com/office/drawing/2014/main" id="{99170B96-0429-495A-881C-217BD6B389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6697" y="1547358"/>
            <a:ext cx="4285091" cy="37632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35668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Картинки по запросу &quot;фон для презентації з книгою&quot;">
            <a:extLst>
              <a:ext uri="{FF2B5EF4-FFF2-40B4-BE49-F238E27FC236}">
                <a16:creationId xmlns:a16="http://schemas.microsoft.com/office/drawing/2014/main" id="{A7503137-3473-45AF-BB22-7B9040E42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AA9D5905-191B-462D-83D3-D996E2615E7E}"/>
              </a:ext>
            </a:extLst>
          </p:cNvPr>
          <p:cNvSpPr>
            <a:spLocks noGrp="1"/>
          </p:cNvSpPr>
          <p:nvPr>
            <p:ph type="title"/>
          </p:nvPr>
        </p:nvSpPr>
        <p:spPr>
          <a:xfrm>
            <a:off x="838200" y="0"/>
            <a:ext cx="10515600" cy="1325563"/>
          </a:xfrm>
        </p:spPr>
        <p:txBody>
          <a:bodyPr>
            <a:normAutofit/>
          </a:bodyPr>
          <a:lstStyle/>
          <a:p>
            <a:pPr algn="ctr"/>
            <a:r>
              <a:rPr lang="uk-UA" sz="4000" dirty="0">
                <a:latin typeface="Times New Roman" panose="02020603050405020304" pitchFamily="18" charset="0"/>
                <a:cs typeface="Times New Roman" panose="02020603050405020304" pitchFamily="18" charset="0"/>
              </a:rPr>
              <a:t>Особисте життя</a:t>
            </a:r>
          </a:p>
        </p:txBody>
      </p:sp>
      <p:sp>
        <p:nvSpPr>
          <p:cNvPr id="3" name="Объект 2">
            <a:extLst>
              <a:ext uri="{FF2B5EF4-FFF2-40B4-BE49-F238E27FC236}">
                <a16:creationId xmlns:a16="http://schemas.microsoft.com/office/drawing/2014/main" id="{DBC3E3E1-16F3-4905-A663-CE463DDE6B85}"/>
              </a:ext>
            </a:extLst>
          </p:cNvPr>
          <p:cNvSpPr>
            <a:spLocks noGrp="1"/>
          </p:cNvSpPr>
          <p:nvPr>
            <p:ph sz="half" idx="1"/>
          </p:nvPr>
        </p:nvSpPr>
        <p:spPr>
          <a:xfrm>
            <a:off x="22746" y="-1670761"/>
            <a:ext cx="5181600" cy="4351338"/>
          </a:xfrm>
        </p:spPr>
        <p:txBody>
          <a:bodyPr>
            <a:normAutofit fontScale="77500" lnSpcReduction="20000"/>
          </a:bodyPr>
          <a:lstStyle/>
          <a:p>
            <a:pPr marL="342900" marR="0" lvl="0" indent="-342900" algn="just" defTabSz="914400" rtl="0" eaLnBrk="0" fontAlgn="base" latinLnBrk="0" hangingPunct="0">
              <a:lnSpc>
                <a:spcPct val="100000"/>
              </a:lnSpc>
              <a:spcBef>
                <a:spcPct val="20000"/>
              </a:spcBef>
              <a:spcAft>
                <a:spcPct val="0"/>
              </a:spcAft>
              <a:buClr>
                <a:srgbClr val="330066"/>
              </a:buClr>
              <a:buSzPct val="70000"/>
              <a:buFontTx/>
              <a:buNone/>
              <a:tabLst/>
              <a:defRPr/>
            </a:pPr>
            <a:endParaRPr kumimoji="0" lang="ru-RU" altLang="uk-UA"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
                <a:srgbClr val="330066"/>
              </a:buClr>
              <a:buSzPct val="70000"/>
              <a:buFontTx/>
              <a:buNone/>
              <a:tabLst/>
              <a:defRPr/>
            </a:pPr>
            <a:endParaRPr lang="ru-RU" altLang="uk-UA" sz="2000" b="1" dirty="0">
              <a:solidFill>
                <a:srgbClr val="000000"/>
              </a:solidFill>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
                <a:srgbClr val="330066"/>
              </a:buClr>
              <a:buSzPct val="70000"/>
              <a:buFontTx/>
              <a:buNone/>
              <a:tabLst/>
              <a:defRPr/>
            </a:pPr>
            <a:endParaRPr kumimoji="0" lang="ru-RU" altLang="uk-UA"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
                <a:srgbClr val="330066"/>
              </a:buClr>
              <a:buSzPct val="70000"/>
              <a:buFontTx/>
              <a:buNone/>
              <a:tabLst/>
              <a:defRPr/>
            </a:pPr>
            <a:endParaRPr lang="ru-RU" altLang="uk-UA" sz="2000" b="1" dirty="0">
              <a:solidFill>
                <a:srgbClr val="000000"/>
              </a:solidFill>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
                <a:srgbClr val="330066"/>
              </a:buClr>
              <a:buSzPct val="70000"/>
              <a:buFontTx/>
              <a:buNone/>
              <a:tabLst/>
              <a:defRPr/>
            </a:pPr>
            <a:endParaRPr kumimoji="0" lang="ru-RU" altLang="uk-UA"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
                <a:srgbClr val="330066"/>
              </a:buClr>
              <a:buSzPct val="70000"/>
              <a:buFontTx/>
              <a:buNone/>
              <a:tabLst/>
              <a:defRPr/>
            </a:pPr>
            <a:endParaRPr lang="ru-RU" altLang="uk-UA" sz="2000" b="1" dirty="0">
              <a:solidFill>
                <a:srgbClr val="000000"/>
              </a:solidFill>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
                <a:srgbClr val="330066"/>
              </a:buClr>
              <a:buSzPct val="70000"/>
              <a:buFontTx/>
              <a:buNone/>
              <a:tabLst/>
              <a:defRPr/>
            </a:pPr>
            <a:endParaRPr kumimoji="0" lang="ru-RU" altLang="uk-UA"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
                <a:srgbClr val="330066"/>
              </a:buClr>
              <a:buSzPct val="70000"/>
              <a:buFontTx/>
              <a:buNone/>
              <a:tabLst/>
              <a:defRPr/>
            </a:pPr>
            <a:endParaRPr lang="ru-RU" altLang="uk-UA" sz="2000" b="1" dirty="0">
              <a:solidFill>
                <a:srgbClr val="000000"/>
              </a:solidFill>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
                <a:srgbClr val="330066"/>
              </a:buClr>
              <a:buSzPct val="70000"/>
              <a:buFontTx/>
              <a:buNone/>
              <a:tabLst/>
              <a:defRPr/>
            </a:pPr>
            <a:endParaRPr kumimoji="0" lang="ru-RU" altLang="uk-UA"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
                <a:srgbClr val="330066"/>
              </a:buClr>
              <a:buSzPct val="70000"/>
              <a:buFontTx/>
              <a:buNone/>
              <a:tabLst/>
              <a:defRPr/>
            </a:pPr>
            <a:endParaRPr lang="ru-RU" altLang="uk-UA" sz="2000" b="1" dirty="0">
              <a:solidFill>
                <a:srgbClr val="000000"/>
              </a:solidFill>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
                <a:srgbClr val="330066"/>
              </a:buClr>
              <a:buSzPct val="70000"/>
              <a:buFontTx/>
              <a:buNone/>
              <a:tabLst/>
              <a:defRPr/>
            </a:pPr>
            <a:endParaRPr kumimoji="0" lang="ru-RU" altLang="uk-UA"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
                <a:srgbClr val="330066"/>
              </a:buClr>
              <a:buSzPct val="70000"/>
              <a:buFontTx/>
              <a:buNone/>
              <a:tabLst/>
              <a:defRPr/>
            </a:pPr>
            <a:endParaRPr lang="ru-RU" altLang="uk-UA" sz="2000" b="1" dirty="0">
              <a:solidFill>
                <a:srgbClr val="000000"/>
              </a:solidFill>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
                <a:srgbClr val="330066"/>
              </a:buClr>
              <a:buSzPct val="70000"/>
              <a:buFontTx/>
              <a:buNone/>
              <a:tabLst/>
              <a:defRPr/>
            </a:pPr>
            <a:r>
              <a:rPr kumimoji="0" lang="ru-RU" altLang="uk-UA" sz="2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Єжи</a:t>
            </a:r>
            <a:r>
              <a:rPr kumimoji="0" lang="ru-RU" altLang="uk-UA" sz="2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-Ян </a:t>
            </a:r>
            <a:r>
              <a:rPr kumimoji="0" lang="ru-RU" altLang="uk-UA" sz="2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Пахльовський</a:t>
            </a:r>
            <a:r>
              <a:rPr kumimoji="0" lang="ru-RU" altLang="uk-UA"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польський</a:t>
            </a:r>
            <a:r>
              <a:rPr kumimoji="0" lang="ru-RU" altLang="uk-UA"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письменник</a:t>
            </a:r>
            <a:r>
              <a:rPr kumimoji="0" lang="ru-RU" altLang="uk-UA"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однокурсник </a:t>
            </a:r>
            <a:r>
              <a:rPr kumimoji="0" lang="ru-RU" altLang="uk-UA"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Л.Костенко</a:t>
            </a:r>
            <a:r>
              <a:rPr kumimoji="0" lang="ru-RU" altLang="uk-UA"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під</a:t>
            </a:r>
            <a:r>
              <a:rPr kumimoji="0" lang="ru-RU" altLang="uk-UA"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час </a:t>
            </a:r>
            <a:r>
              <a:rPr kumimoji="0" lang="ru-RU" altLang="uk-UA"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навчання</a:t>
            </a:r>
            <a:r>
              <a:rPr kumimoji="0" lang="ru-RU" altLang="uk-UA"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у </a:t>
            </a:r>
            <a:r>
              <a:rPr kumimoji="0" lang="ru-RU" altLang="uk-UA"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Московському</a:t>
            </a:r>
            <a:r>
              <a:rPr kumimoji="0" lang="ru-RU" altLang="uk-UA"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літера-турному</a:t>
            </a:r>
            <a:r>
              <a:rPr kumimoji="0" lang="ru-RU" altLang="uk-UA"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інституті</a:t>
            </a:r>
            <a:r>
              <a:rPr kumimoji="0" lang="ru-RU" altLang="uk-UA"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імені</a:t>
            </a:r>
            <a:r>
              <a:rPr kumimoji="0" lang="ru-RU" altLang="uk-UA"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Горького</a:t>
            </a:r>
            <a:r>
              <a:rPr kumimoji="0" lang="en-US" altLang="uk-UA"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uk-UA" altLang="uk-UA"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Розлучилися через різні характери.</a:t>
            </a:r>
            <a:endParaRPr kumimoji="0" lang="en-US" altLang="uk-UA"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endParaRPr lang="uk-UA" dirty="0"/>
          </a:p>
        </p:txBody>
      </p:sp>
      <p:sp>
        <p:nvSpPr>
          <p:cNvPr id="4" name="Объект 3">
            <a:extLst>
              <a:ext uri="{FF2B5EF4-FFF2-40B4-BE49-F238E27FC236}">
                <a16:creationId xmlns:a16="http://schemas.microsoft.com/office/drawing/2014/main" id="{4167B18E-9AAF-4E06-9295-7544A5DFD14C}"/>
              </a:ext>
            </a:extLst>
          </p:cNvPr>
          <p:cNvSpPr>
            <a:spLocks noGrp="1"/>
          </p:cNvSpPr>
          <p:nvPr>
            <p:ph sz="half" idx="2"/>
          </p:nvPr>
        </p:nvSpPr>
        <p:spPr>
          <a:xfrm>
            <a:off x="6172200" y="2346253"/>
            <a:ext cx="5181600" cy="4351338"/>
          </a:xfrm>
        </p:spPr>
        <p:txBody>
          <a:bodyPr>
            <a:normAutofit fontScale="77500" lnSpcReduction="20000"/>
          </a:bodyPr>
          <a:lstStyle/>
          <a:p>
            <a:pPr marL="0" indent="0">
              <a:buNone/>
            </a:pPr>
            <a:endParaRPr lang="uk-UA" dirty="0"/>
          </a:p>
          <a:p>
            <a:pPr marL="0" indent="0">
              <a:buNone/>
            </a:pPr>
            <a:endParaRPr lang="uk-UA" dirty="0"/>
          </a:p>
          <a:p>
            <a:pPr marL="0" indent="0">
              <a:buNone/>
            </a:pPr>
            <a:endParaRPr lang="uk-UA" dirty="0"/>
          </a:p>
          <a:p>
            <a:pPr marL="0" indent="0">
              <a:buNone/>
            </a:pPr>
            <a:endParaRPr lang="uk-UA" dirty="0"/>
          </a:p>
          <a:p>
            <a:pPr marL="0" indent="0">
              <a:buNone/>
            </a:pPr>
            <a:endParaRPr lang="uk-UA" dirty="0"/>
          </a:p>
          <a:p>
            <a:pPr marL="0" indent="0">
              <a:buNone/>
            </a:pPr>
            <a:endParaRPr lang="uk-UA" dirty="0"/>
          </a:p>
          <a:p>
            <a:pPr marL="0" indent="0">
              <a:buNone/>
            </a:pPr>
            <a:endParaRPr lang="uk-UA" dirty="0"/>
          </a:p>
          <a:p>
            <a:pPr marL="0" indent="0">
              <a:buNone/>
            </a:pPr>
            <a:endParaRPr lang="ru-RU" altLang="uk-UA" sz="2600" b="1" dirty="0">
              <a:latin typeface="Times New Roman" panose="02020603050405020304" pitchFamily="18" charset="0"/>
              <a:cs typeface="Times New Roman" panose="02020603050405020304" pitchFamily="18" charset="0"/>
            </a:endParaRPr>
          </a:p>
          <a:p>
            <a:pPr marL="0" indent="0" algn="just">
              <a:buNone/>
            </a:pPr>
            <a:r>
              <a:rPr lang="ru-RU" altLang="uk-UA" sz="2600" b="1" dirty="0">
                <a:latin typeface="Times New Roman" panose="02020603050405020304" pitchFamily="18" charset="0"/>
                <a:cs typeface="Times New Roman" panose="02020603050405020304" pitchFamily="18" charset="0"/>
              </a:rPr>
              <a:t>     </a:t>
            </a:r>
            <a:r>
              <a:rPr lang="ru-RU" altLang="uk-UA" sz="2600" b="1" dirty="0" err="1">
                <a:latin typeface="Times New Roman" panose="02020603050405020304" pitchFamily="18" charset="0"/>
                <a:cs typeface="Times New Roman" panose="02020603050405020304" pitchFamily="18" charset="0"/>
              </a:rPr>
              <a:t>Цвіркунов</a:t>
            </a:r>
            <a:r>
              <a:rPr lang="ru-RU" altLang="uk-UA" sz="2600" b="1" dirty="0">
                <a:latin typeface="Times New Roman" panose="02020603050405020304" pitchFamily="18" charset="0"/>
                <a:cs typeface="Times New Roman" panose="02020603050405020304" pitchFamily="18" charset="0"/>
              </a:rPr>
              <a:t> Василь </a:t>
            </a:r>
            <a:r>
              <a:rPr lang="ru-RU" altLang="uk-UA" sz="2600" b="1" dirty="0" err="1">
                <a:latin typeface="Times New Roman" panose="02020603050405020304" pitchFamily="18" charset="0"/>
                <a:cs typeface="Times New Roman" panose="02020603050405020304" pitchFamily="18" charset="0"/>
              </a:rPr>
              <a:t>Васильович</a:t>
            </a:r>
            <a:r>
              <a:rPr lang="ru-RU" altLang="uk-UA" sz="2600" dirty="0">
                <a:latin typeface="Times New Roman" panose="02020603050405020304" pitchFamily="18" charset="0"/>
                <a:cs typeface="Times New Roman" panose="02020603050405020304" pitchFamily="18" charset="0"/>
              </a:rPr>
              <a:t>, </a:t>
            </a:r>
            <a:r>
              <a:rPr lang="ru-RU" altLang="uk-UA" sz="2600" dirty="0" err="1">
                <a:latin typeface="Times New Roman" panose="02020603050405020304" pitchFamily="18" charset="0"/>
                <a:cs typeface="Times New Roman" panose="02020603050405020304" pitchFamily="18" charset="0"/>
              </a:rPr>
              <a:t>керівник</a:t>
            </a:r>
            <a:r>
              <a:rPr lang="ru-RU" altLang="uk-UA" sz="2600" dirty="0">
                <a:latin typeface="Times New Roman" panose="02020603050405020304" pitchFamily="18" charset="0"/>
                <a:cs typeface="Times New Roman" panose="02020603050405020304" pitchFamily="18" charset="0"/>
              </a:rPr>
              <a:t> </a:t>
            </a:r>
            <a:r>
              <a:rPr lang="ru-RU" altLang="uk-UA" sz="2600" dirty="0" err="1">
                <a:latin typeface="Times New Roman" panose="02020603050405020304" pitchFamily="18" charset="0"/>
                <a:cs typeface="Times New Roman" panose="02020603050405020304" pitchFamily="18" charset="0"/>
              </a:rPr>
              <a:t>Київської</a:t>
            </a:r>
            <a:r>
              <a:rPr lang="ru-RU" altLang="uk-UA" sz="2600" dirty="0">
                <a:latin typeface="Times New Roman" panose="02020603050405020304" pitchFamily="18" charset="0"/>
                <a:cs typeface="Times New Roman" panose="02020603050405020304" pitchFamily="18" charset="0"/>
              </a:rPr>
              <a:t> </a:t>
            </a:r>
            <a:r>
              <a:rPr lang="ru-RU" altLang="uk-UA" sz="2600" dirty="0" err="1">
                <a:latin typeface="Times New Roman" panose="02020603050405020304" pitchFamily="18" charset="0"/>
                <a:cs typeface="Times New Roman" panose="02020603050405020304" pitchFamily="18" charset="0"/>
              </a:rPr>
              <a:t>кіностудії</a:t>
            </a:r>
            <a:r>
              <a:rPr lang="ru-RU" altLang="uk-UA" sz="2600" dirty="0">
                <a:latin typeface="Times New Roman" panose="02020603050405020304" pitchFamily="18" charset="0"/>
                <a:cs typeface="Times New Roman" panose="02020603050405020304" pitchFamily="18" charset="0"/>
              </a:rPr>
              <a:t> </a:t>
            </a:r>
            <a:r>
              <a:rPr lang="ru-RU" altLang="uk-UA" sz="2600" dirty="0" err="1">
                <a:latin typeface="Times New Roman" panose="02020603050405020304" pitchFamily="18" charset="0"/>
                <a:cs typeface="Times New Roman" panose="02020603050405020304" pitchFamily="18" charset="0"/>
              </a:rPr>
              <a:t>імені</a:t>
            </a:r>
            <a:r>
              <a:rPr lang="ru-RU" altLang="uk-UA" sz="2600" dirty="0">
                <a:latin typeface="Times New Roman" panose="02020603050405020304" pitchFamily="18" charset="0"/>
                <a:cs typeface="Times New Roman" panose="02020603050405020304" pitchFamily="18" charset="0"/>
              </a:rPr>
              <a:t> Довженка у 1960 роках. Прожили 25 </a:t>
            </a:r>
            <a:r>
              <a:rPr lang="ru-RU" altLang="uk-UA" sz="2600" dirty="0" err="1">
                <a:latin typeface="Times New Roman" panose="02020603050405020304" pitchFamily="18" charset="0"/>
                <a:cs typeface="Times New Roman" panose="02020603050405020304" pitchFamily="18" charset="0"/>
              </a:rPr>
              <a:t>років</a:t>
            </a:r>
            <a:r>
              <a:rPr lang="ru-RU" altLang="uk-UA" sz="2600" dirty="0">
                <a:latin typeface="Times New Roman" panose="02020603050405020304" pitchFamily="18" charset="0"/>
                <a:cs typeface="Times New Roman" panose="02020603050405020304" pitchFamily="18" charset="0"/>
              </a:rPr>
              <a:t> (Фото 1972 р. У степах, на </a:t>
            </a:r>
            <a:r>
              <a:rPr lang="ru-RU" altLang="uk-UA" sz="2600" dirty="0" err="1">
                <a:latin typeface="Times New Roman" panose="02020603050405020304" pitchFamily="18" charset="0"/>
                <a:cs typeface="Times New Roman" panose="02020603050405020304" pitchFamily="18" charset="0"/>
              </a:rPr>
              <a:t>Кам</a:t>
            </a:r>
            <a:r>
              <a:rPr lang="en-US" altLang="uk-UA" sz="2600" dirty="0">
                <a:latin typeface="Times New Roman" panose="02020603050405020304" pitchFamily="18" charset="0"/>
                <a:cs typeface="Times New Roman" panose="02020603050405020304" pitchFamily="18" charset="0"/>
              </a:rPr>
              <a:t>’</a:t>
            </a:r>
            <a:r>
              <a:rPr lang="uk-UA" altLang="uk-UA" sz="2600" dirty="0" err="1">
                <a:latin typeface="Times New Roman" panose="02020603050405020304" pitchFamily="18" charset="0"/>
                <a:cs typeface="Times New Roman" panose="02020603050405020304" pitchFamily="18" charset="0"/>
              </a:rPr>
              <a:t>яній</a:t>
            </a:r>
            <a:r>
              <a:rPr lang="uk-UA" altLang="uk-UA" sz="2600" dirty="0">
                <a:latin typeface="Times New Roman" panose="02020603050405020304" pitchFamily="18" charset="0"/>
                <a:cs typeface="Times New Roman" panose="02020603050405020304" pitchFamily="18" charset="0"/>
              </a:rPr>
              <a:t> могилі).</a:t>
            </a:r>
            <a:endParaRPr lang="ru-RU" altLang="uk-UA" sz="2600" dirty="0">
              <a:latin typeface="Times New Roman" panose="02020603050405020304" pitchFamily="18" charset="0"/>
              <a:cs typeface="Times New Roman" panose="02020603050405020304" pitchFamily="18" charset="0"/>
            </a:endParaRPr>
          </a:p>
          <a:p>
            <a:pPr marL="0" indent="0">
              <a:buNone/>
            </a:pPr>
            <a:endParaRPr lang="uk-UA" dirty="0"/>
          </a:p>
        </p:txBody>
      </p:sp>
      <p:pic>
        <p:nvPicPr>
          <p:cNvPr id="5" name="Рисунок 5" descr="8b7ec944e205d4665fa575d8c454f45c.jpeg">
            <a:extLst>
              <a:ext uri="{FF2B5EF4-FFF2-40B4-BE49-F238E27FC236}">
                <a16:creationId xmlns:a16="http://schemas.microsoft.com/office/drawing/2014/main" id="{ADD3FBC1-A7EC-4400-AE41-FFD4C2CC6E74}"/>
              </a:ext>
            </a:extLst>
          </p:cNvPr>
          <p:cNvPicPr>
            <a:picLocks noChangeAspect="1"/>
          </p:cNvPicPr>
          <p:nvPr/>
        </p:nvPicPr>
        <p:blipFill>
          <a:blip r:embed="rId3">
            <a:extLst>
              <a:ext uri="{28A0092B-C50C-407E-A947-70E740481C1C}">
                <a14:useLocalDpi xmlns:a14="http://schemas.microsoft.com/office/drawing/2010/main" val="0"/>
              </a:ext>
            </a:extLst>
          </a:blip>
          <a:srcRect t="7349" r="58661" b="20473"/>
          <a:stretch>
            <a:fillRect/>
          </a:stretch>
        </p:blipFill>
        <p:spPr bwMode="auto">
          <a:xfrm>
            <a:off x="3121491" y="2859847"/>
            <a:ext cx="2060109" cy="257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50-8-3">
            <a:extLst>
              <a:ext uri="{FF2B5EF4-FFF2-40B4-BE49-F238E27FC236}">
                <a16:creationId xmlns:a16="http://schemas.microsoft.com/office/drawing/2014/main" id="{2004A41D-AA18-43F7-9E3D-049991520C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740" t="2687" r="6802" b="5374"/>
          <a:stretch>
            <a:fillRect/>
          </a:stretch>
        </p:blipFill>
        <p:spPr bwMode="auto">
          <a:xfrm>
            <a:off x="7298622" y="1153261"/>
            <a:ext cx="3287604" cy="34131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621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Картинки по запросу &quot;фон для презентації з книгою&quot;">
            <a:extLst>
              <a:ext uri="{FF2B5EF4-FFF2-40B4-BE49-F238E27FC236}">
                <a16:creationId xmlns:a16="http://schemas.microsoft.com/office/drawing/2014/main" id="{BCA62756-A7C1-478F-BB6F-185224278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Картинки по запросу &quot;дочка ліни костенко&quot;">
            <a:extLst>
              <a:ext uri="{FF2B5EF4-FFF2-40B4-BE49-F238E27FC236}">
                <a16:creationId xmlns:a16="http://schemas.microsoft.com/office/drawing/2014/main" id="{F46D897B-E030-4F6A-9151-1491AB227A1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93618" y="2013285"/>
            <a:ext cx="4278883" cy="27384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292" name="Picture 4" descr="Картинки по запросу &quot;дочка ліни костенко&quot;">
            <a:extLst>
              <a:ext uri="{FF2B5EF4-FFF2-40B4-BE49-F238E27FC236}">
                <a16:creationId xmlns:a16="http://schemas.microsoft.com/office/drawing/2014/main" id="{B483777D-60C1-483E-B38E-FF438FF18F23}"/>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278030" y="2013285"/>
            <a:ext cx="3757285" cy="28654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6019FB71-8C8A-4732-89C8-D990DCD3E9E0}"/>
              </a:ext>
            </a:extLst>
          </p:cNvPr>
          <p:cNvSpPr txBox="1"/>
          <p:nvPr/>
        </p:nvSpPr>
        <p:spPr>
          <a:xfrm>
            <a:off x="2895598" y="310768"/>
            <a:ext cx="6096000" cy="124649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uk-UA" sz="36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Донька</a:t>
            </a:r>
            <a:r>
              <a:rPr kumimoji="0" lang="ru-RU" altLang="uk-UA" sz="36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ru-RU" altLang="uk-UA" sz="3600" b="0" i="0" u="none" strike="noStrike" kern="1200" cap="none" spc="0" normalizeH="0" baseline="0" noProof="0" dirty="0">
                <a:ln>
                  <a:noFill/>
                </a:ln>
                <a:effectLst/>
                <a:uLnTx/>
                <a:uFillTx/>
                <a:latin typeface="Times New Roman" panose="02020603050405020304" pitchFamily="18" charset="0"/>
                <a:ea typeface="+mn-ea"/>
                <a:cs typeface="Arial" panose="020B0604020202020204" pitchFamily="34" charset="0"/>
              </a:rPr>
              <a:t> </a:t>
            </a:r>
            <a:r>
              <a:rPr kumimoji="0" lang="ru-RU" altLang="uk-UA" sz="3600" b="1" i="0" u="none" strike="noStrike" kern="1200" cap="none" spc="0" normalizeH="0" baseline="0" noProof="0" dirty="0" err="1">
                <a:ln>
                  <a:noFill/>
                </a:ln>
                <a:effectLst/>
                <a:uLnTx/>
                <a:uFillTx/>
                <a:latin typeface="Times New Roman" panose="02020603050405020304" pitchFamily="18" charset="0"/>
                <a:ea typeface="+mn-ea"/>
                <a:cs typeface="Arial" panose="020B0604020202020204" pitchFamily="34" charset="0"/>
              </a:rPr>
              <a:t>Пахльовська</a:t>
            </a:r>
            <a:r>
              <a:rPr kumimoji="0" lang="ru-RU" altLang="uk-UA" sz="3600" b="1" i="0" u="none" strike="noStrike" kern="1200" cap="none" spc="0" normalizeH="0" baseline="0" noProof="0" dirty="0">
                <a:ln>
                  <a:noFill/>
                </a:ln>
                <a:effectLst/>
                <a:uLnTx/>
                <a:uFillTx/>
                <a:latin typeface="Times New Roman" panose="02020603050405020304" pitchFamily="18" charset="0"/>
                <a:ea typeface="+mn-ea"/>
                <a:cs typeface="Arial" panose="020B0604020202020204" pitchFamily="34" charset="0"/>
              </a:rPr>
              <a:t> Оксана </a:t>
            </a:r>
            <a:r>
              <a:rPr kumimoji="0" lang="ru-RU" altLang="uk-UA" sz="3600" b="1" i="0" u="none" strike="noStrike" kern="1200" cap="none" spc="0" normalizeH="0" baseline="0" noProof="0" dirty="0" err="1">
                <a:ln>
                  <a:noFill/>
                </a:ln>
                <a:effectLst/>
                <a:uLnTx/>
                <a:uFillTx/>
                <a:latin typeface="Times New Roman" panose="02020603050405020304" pitchFamily="18" charset="0"/>
                <a:ea typeface="+mn-ea"/>
                <a:cs typeface="Arial" panose="020B0604020202020204" pitchFamily="34" charset="0"/>
              </a:rPr>
              <a:t>Єжи-Янівна</a:t>
            </a:r>
            <a:r>
              <a:rPr kumimoji="0" lang="ru-RU" altLang="uk-UA" sz="39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Times New Roman" panose="02020603050405020304" pitchFamily="18" charset="0"/>
              </a:rPr>
              <a:t> </a:t>
            </a:r>
            <a:endParaRPr kumimoji="0" lang="uk-UA" altLang="uk-UA" sz="39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C8AF6B8A-44FA-40A3-B9F5-C9172CF0801E}"/>
              </a:ext>
            </a:extLst>
          </p:cNvPr>
          <p:cNvSpPr txBox="1"/>
          <p:nvPr/>
        </p:nvSpPr>
        <p:spPr>
          <a:xfrm>
            <a:off x="4369355" y="5334785"/>
            <a:ext cx="5817351" cy="707886"/>
          </a:xfrm>
          <a:prstGeom prst="rect">
            <a:avLst/>
          </a:prstGeom>
          <a:noFill/>
        </p:spPr>
        <p:txBody>
          <a:bodyPr wrap="square">
            <a:spAutoFit/>
          </a:bodyPr>
          <a:lstStyle/>
          <a:p>
            <a:r>
              <a:rPr kumimoji="0" lang="ru-RU" altLang="uk-UA" sz="20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mj-cs"/>
              </a:rPr>
              <a:t>Культуролог, </a:t>
            </a:r>
            <a:r>
              <a:rPr kumimoji="0" lang="ru-RU" altLang="uk-UA" sz="2000" b="1" i="0" u="none" strike="noStrike" kern="1200" cap="none" spc="0" normalizeH="0" baseline="0" noProof="0" dirty="0" err="1">
                <a:ln>
                  <a:noFill/>
                </a:ln>
                <a:solidFill>
                  <a:srgbClr val="000000"/>
                </a:solidFill>
                <a:effectLst/>
                <a:uLnTx/>
                <a:uFillTx/>
                <a:latin typeface="Times New Roman" panose="02020603050405020304" pitchFamily="18" charset="0"/>
                <a:ea typeface="+mj-ea"/>
                <a:cs typeface="+mj-cs"/>
              </a:rPr>
              <a:t>письменниця</a:t>
            </a:r>
            <a:r>
              <a:rPr kumimoji="0" lang="ru-RU" altLang="uk-UA" sz="20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mj-cs"/>
              </a:rPr>
              <a:t>, жила з </a:t>
            </a:r>
            <a:r>
              <a:rPr kumimoji="0" lang="ru-RU" altLang="uk-UA" sz="2000" b="1" i="0" u="none" strike="noStrike" kern="1200" cap="none" spc="0" normalizeH="0" baseline="0" noProof="0" dirty="0" err="1">
                <a:ln>
                  <a:noFill/>
                </a:ln>
                <a:solidFill>
                  <a:srgbClr val="000000"/>
                </a:solidFill>
                <a:effectLst/>
                <a:uLnTx/>
                <a:uFillTx/>
                <a:latin typeface="Times New Roman" panose="02020603050405020304" pitchFamily="18" charset="0"/>
                <a:ea typeface="+mj-ea"/>
                <a:cs typeface="+mj-cs"/>
              </a:rPr>
              <a:t>матір</a:t>
            </a:r>
            <a:r>
              <a:rPr kumimoji="0" lang="en-US" altLang="uk-UA" sz="20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mj-cs"/>
              </a:rPr>
              <a:t>’</a:t>
            </a:r>
            <a:r>
              <a:rPr kumimoji="0" lang="uk-UA" altLang="uk-UA" sz="20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mj-cs"/>
              </a:rPr>
              <a:t>ю в Києві, професор Римського університету.</a:t>
            </a:r>
            <a:endParaRPr lang="uk-UA" sz="2000" dirty="0"/>
          </a:p>
        </p:txBody>
      </p:sp>
    </p:spTree>
    <p:extLst>
      <p:ext uri="{BB962C8B-B14F-4D97-AF65-F5344CB8AC3E}">
        <p14:creationId xmlns:p14="http://schemas.microsoft.com/office/powerpoint/2010/main" val="1883733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Картинки по запросу &quot;фон для презентації з книгою&quot;">
            <a:extLst>
              <a:ext uri="{FF2B5EF4-FFF2-40B4-BE49-F238E27FC236}">
                <a16:creationId xmlns:a16="http://schemas.microsoft.com/office/drawing/2014/main" id="{77DDF84E-1ACB-46F0-A0E3-083ABC5D0E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78CAF487-7928-4E5B-80AC-44E5756462E8}"/>
              </a:ext>
            </a:extLst>
          </p:cNvPr>
          <p:cNvSpPr>
            <a:spLocks noGrp="1"/>
          </p:cNvSpPr>
          <p:nvPr>
            <p:ph type="title"/>
          </p:nvPr>
        </p:nvSpPr>
        <p:spPr/>
        <p:txBody>
          <a:bodyPr>
            <a:normAutofit/>
          </a:bodyPr>
          <a:lstStyle/>
          <a:p>
            <a:pPr algn="just"/>
            <a:r>
              <a:rPr lang="uk-UA" sz="2800" dirty="0">
                <a:latin typeface="Times New Roman" panose="02020603050405020304" pitchFamily="18" charset="0"/>
                <a:cs typeface="Times New Roman" panose="02020603050405020304" pitchFamily="18" charset="0"/>
              </a:rPr>
              <a:t>Син –</a:t>
            </a:r>
            <a:r>
              <a:rPr lang="uk-UA" sz="2800" dirty="0" err="1">
                <a:latin typeface="Times New Roman" panose="02020603050405020304" pitchFamily="18" charset="0"/>
                <a:cs typeface="Times New Roman" panose="02020603050405020304" pitchFamily="18" charset="0"/>
              </a:rPr>
              <a:t>Цвіркунов</a:t>
            </a:r>
            <a:r>
              <a:rPr lang="uk-UA" sz="2800" dirty="0">
                <a:latin typeface="Times New Roman" panose="02020603050405020304" pitchFamily="18" charset="0"/>
                <a:cs typeface="Times New Roman" panose="02020603050405020304" pitchFamily="18" charset="0"/>
              </a:rPr>
              <a:t> Василь Васильович (28.05.1969). Працює в США програмістом.</a:t>
            </a:r>
          </a:p>
        </p:txBody>
      </p:sp>
      <p:pic>
        <p:nvPicPr>
          <p:cNvPr id="14338" name="Picture 2" descr="Картинки по запросу &quot;син ліни костенко&quot;">
            <a:extLst>
              <a:ext uri="{FF2B5EF4-FFF2-40B4-BE49-F238E27FC236}">
                <a16:creationId xmlns:a16="http://schemas.microsoft.com/office/drawing/2014/main" id="{77A020B0-C7B6-4DAB-B560-ED195EB4389F}"/>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373" t="25898" r="39592" b="14515"/>
          <a:stretch/>
        </p:blipFill>
        <p:spPr bwMode="auto">
          <a:xfrm>
            <a:off x="1311323" y="1690688"/>
            <a:ext cx="4408227" cy="32770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DB14197B-B0D0-4559-8E67-3FDAC999C5D8}"/>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13240" t="17978" r="12440" b="46552"/>
          <a:stretch/>
        </p:blipFill>
        <p:spPr bwMode="auto">
          <a:xfrm>
            <a:off x="6451979" y="2055813"/>
            <a:ext cx="5007591" cy="312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39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Картинки по запросу &quot;фон для презентації з книгою&quot;">
            <a:extLst>
              <a:ext uri="{FF2B5EF4-FFF2-40B4-BE49-F238E27FC236}">
                <a16:creationId xmlns:a16="http://schemas.microsoft.com/office/drawing/2014/main" id="{E1AC031A-2314-41C1-8F4A-6636AAAB5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2DCD2FFF-DC0A-4225-9512-C4CA7E08F2E9}"/>
              </a:ext>
            </a:extLst>
          </p:cNvPr>
          <p:cNvSpPr>
            <a:spLocks noGrp="1"/>
          </p:cNvSpPr>
          <p:nvPr>
            <p:ph type="title"/>
          </p:nvPr>
        </p:nvSpPr>
        <p:spPr>
          <a:xfrm>
            <a:off x="2726140" y="545663"/>
            <a:ext cx="9465860" cy="1325563"/>
          </a:xfrm>
        </p:spPr>
        <p:txBody>
          <a:bodyPr>
            <a:normAutofit/>
          </a:bodyPr>
          <a:lstStyle/>
          <a:p>
            <a:pPr algn="ctr"/>
            <a:r>
              <a:rPr lang="ru-RU" sz="3600" b="0" i="0" dirty="0">
                <a:solidFill>
                  <a:srgbClr val="1F2124"/>
                </a:solidFill>
                <a:effectLst/>
                <a:latin typeface="Times New Roman" panose="02020603050405020304" pitchFamily="18" charset="0"/>
                <a:cs typeface="Times New Roman" panose="02020603050405020304" pitchFamily="18" charset="0"/>
              </a:rPr>
              <a:t>Ярослава </a:t>
            </a:r>
            <a:r>
              <a:rPr lang="ru-RU" sz="3600" b="0" i="0" dirty="0" err="1">
                <a:solidFill>
                  <a:srgbClr val="1F2124"/>
                </a:solidFill>
                <a:effectLst/>
                <a:latin typeface="Times New Roman" panose="02020603050405020304" pitchFamily="18" charset="0"/>
                <a:cs typeface="Times New Roman" panose="02020603050405020304" pitchFamily="18" charset="0"/>
              </a:rPr>
              <a:t>Барб’єрі</a:t>
            </a:r>
            <a:r>
              <a:rPr lang="ru-RU" sz="3600" b="0" i="0" dirty="0">
                <a:solidFill>
                  <a:srgbClr val="1F2124"/>
                </a:solidFill>
                <a:effectLst/>
                <a:latin typeface="Times New Roman" panose="02020603050405020304" pitchFamily="18" charset="0"/>
                <a:cs typeface="Times New Roman" panose="02020603050405020304" pitchFamily="18" charset="0"/>
              </a:rPr>
              <a:t>, внучка </a:t>
            </a:r>
            <a:r>
              <a:rPr lang="ru-RU" sz="3600" b="0" i="0" dirty="0" err="1">
                <a:solidFill>
                  <a:srgbClr val="1F2124"/>
                </a:solidFill>
                <a:effectLst/>
                <a:latin typeface="Times New Roman" panose="02020603050405020304" pitchFamily="18" charset="0"/>
                <a:cs typeface="Times New Roman" panose="02020603050405020304" pitchFamily="18" charset="0"/>
              </a:rPr>
              <a:t>Ліни</a:t>
            </a:r>
            <a:r>
              <a:rPr lang="ru-RU" sz="3600" b="0" i="0" dirty="0">
                <a:solidFill>
                  <a:srgbClr val="1F2124"/>
                </a:solidFill>
                <a:effectLst/>
                <a:latin typeface="Times New Roman" panose="02020603050405020304" pitchFamily="18" charset="0"/>
                <a:cs typeface="Times New Roman" panose="02020603050405020304" pitchFamily="18" charset="0"/>
              </a:rPr>
              <a:t> Костенко</a:t>
            </a:r>
            <a:endParaRPr lang="uk-UA" sz="3600" dirty="0">
              <a:latin typeface="Times New Roman" panose="02020603050405020304" pitchFamily="18" charset="0"/>
              <a:cs typeface="Times New Roman" panose="02020603050405020304" pitchFamily="18" charset="0"/>
            </a:endParaRPr>
          </a:p>
        </p:txBody>
      </p:sp>
      <p:pic>
        <p:nvPicPr>
          <p:cNvPr id="18436" name="Picture 4" descr="Картинки по запросу &quot;онука ліни костенко&quot;">
            <a:extLst>
              <a:ext uri="{FF2B5EF4-FFF2-40B4-BE49-F238E27FC236}">
                <a16:creationId xmlns:a16="http://schemas.microsoft.com/office/drawing/2014/main" id="{A6A8B269-BE80-4DD7-B28D-2C6754C94DD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64041" y="1226664"/>
            <a:ext cx="2093057" cy="37654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438" name="Picture 6" descr="Картинки по запросу &quot;онука ліни костенко&quot;">
            <a:extLst>
              <a:ext uri="{FF2B5EF4-FFF2-40B4-BE49-F238E27FC236}">
                <a16:creationId xmlns:a16="http://schemas.microsoft.com/office/drawing/2014/main" id="{AD8CC20A-E6C3-45A7-89D0-8AF6906ED727}"/>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926540" y="2416888"/>
            <a:ext cx="5181600" cy="32683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49556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Картинки по запросу &quot;фон для презентації з книгою&quot;">
            <a:extLst>
              <a:ext uri="{FF2B5EF4-FFF2-40B4-BE49-F238E27FC236}">
                <a16:creationId xmlns:a16="http://schemas.microsoft.com/office/drawing/2014/main" id="{E818724B-8B85-4B5F-9E87-392D98BC6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3CFADBEC-5A25-468E-BD42-137A527D305E}"/>
              </a:ext>
            </a:extLst>
          </p:cNvPr>
          <p:cNvSpPr>
            <a:spLocks noGrp="1"/>
          </p:cNvSpPr>
          <p:nvPr>
            <p:ph type="title"/>
          </p:nvPr>
        </p:nvSpPr>
        <p:spPr>
          <a:xfrm>
            <a:off x="1407995" y="376730"/>
            <a:ext cx="10515600" cy="1325563"/>
          </a:xfrm>
        </p:spPr>
        <p:txBody>
          <a:bodyPr>
            <a:normAutofit/>
          </a:bodyPr>
          <a:lstStyle/>
          <a:p>
            <a:pPr marL="0" marR="0" lvl="0" indent="0" algn="ctr" defTabSz="914400" rtl="0" eaLnBrk="0" fontAlgn="base" latinLnBrk="0" hangingPunct="0">
              <a:lnSpc>
                <a:spcPct val="100000"/>
              </a:lnSpc>
              <a:spcBef>
                <a:spcPct val="0"/>
              </a:spcBef>
              <a:spcAft>
                <a:spcPct val="0"/>
              </a:spcAft>
              <a:tabLst/>
              <a:defRPr/>
            </a:pPr>
            <a:r>
              <a:rPr kumimoji="0" lang="ru-RU" sz="3600" b="1" i="0" u="none" strike="noStrike" kern="1200" cap="none" spc="50" normalizeH="0" baseline="0" noProof="0" dirty="0">
                <a:ln w="0"/>
                <a:solidFill>
                  <a:srgbClr val="000000"/>
                </a:solidFill>
                <a:effectLst>
                  <a:innerShdw blurRad="63500" dist="50800" dir="13500000">
                    <a:srgbClr val="000000">
                      <a:alpha val="50000"/>
                    </a:srgbClr>
                  </a:innerShdw>
                </a:effectLst>
                <a:uLnTx/>
                <a:uFillTx/>
                <a:latin typeface="Times New Roman" panose="02020603050405020304" pitchFamily="18" charset="0"/>
                <a:ea typeface="+mn-ea"/>
                <a:cs typeface="Times New Roman" panose="02020603050405020304" pitchFamily="18" charset="0"/>
              </a:rPr>
              <a:t>Твори </a:t>
            </a:r>
            <a:r>
              <a:rPr kumimoji="0" lang="ru-RU" sz="3600" b="1" i="0" u="none" strike="noStrike" kern="1200" cap="none" spc="50" normalizeH="0" baseline="0" noProof="0" dirty="0" err="1">
                <a:ln w="0"/>
                <a:solidFill>
                  <a:srgbClr val="000000"/>
                </a:solidFill>
                <a:effectLst>
                  <a:innerShdw blurRad="63500" dist="50800" dir="13500000">
                    <a:srgbClr val="000000">
                      <a:alpha val="50000"/>
                    </a:srgbClr>
                  </a:innerShdw>
                </a:effectLst>
                <a:uLnTx/>
                <a:uFillTx/>
                <a:latin typeface="Times New Roman" panose="02020603050405020304" pitchFamily="18" charset="0"/>
                <a:ea typeface="+mn-ea"/>
                <a:cs typeface="Times New Roman" panose="02020603050405020304" pitchFamily="18" charset="0"/>
              </a:rPr>
              <a:t>Ліни</a:t>
            </a:r>
            <a:r>
              <a:rPr kumimoji="0" lang="ru-RU" sz="3600" b="1" i="0" u="none" strike="noStrike" kern="1200" cap="none" spc="50" normalizeH="0" baseline="0" noProof="0" dirty="0">
                <a:ln w="0"/>
                <a:solidFill>
                  <a:srgbClr val="000000"/>
                </a:solidFill>
                <a:effectLst>
                  <a:innerShdw blurRad="63500" dist="50800" dir="13500000">
                    <a:srgbClr val="000000">
                      <a:alpha val="50000"/>
                    </a:srgbClr>
                  </a:innerShdw>
                </a:effectLst>
                <a:uLnTx/>
                <a:uFillTx/>
                <a:latin typeface="Times New Roman" panose="02020603050405020304" pitchFamily="18" charset="0"/>
                <a:ea typeface="+mn-ea"/>
                <a:cs typeface="Times New Roman" panose="02020603050405020304" pitchFamily="18" charset="0"/>
              </a:rPr>
              <a:t> Костенко </a:t>
            </a:r>
            <a:r>
              <a:rPr kumimoji="0" lang="ru-RU" sz="3600" b="1" i="0" u="none" strike="noStrike" kern="1200" cap="none" spc="50" normalizeH="0" baseline="0" noProof="0" dirty="0" err="1">
                <a:ln w="0"/>
                <a:solidFill>
                  <a:srgbClr val="000000"/>
                </a:solidFill>
                <a:effectLst>
                  <a:innerShdw blurRad="63500" dist="50800" dir="13500000">
                    <a:srgbClr val="000000">
                      <a:alpha val="50000"/>
                    </a:srgbClr>
                  </a:innerShdw>
                </a:effectLst>
                <a:uLnTx/>
                <a:uFillTx/>
                <a:latin typeface="Times New Roman" panose="02020603050405020304" pitchFamily="18" charset="0"/>
                <a:ea typeface="+mn-ea"/>
                <a:cs typeface="Times New Roman" panose="02020603050405020304" pitchFamily="18" charset="0"/>
              </a:rPr>
              <a:t>перекладено</a:t>
            </a:r>
            <a:br>
              <a:rPr kumimoji="0" lang="ru-RU" altLang="uk-UA" sz="40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endParaRPr lang="uk-UA" dirty="0"/>
          </a:p>
        </p:txBody>
      </p:sp>
      <p:sp>
        <p:nvSpPr>
          <p:cNvPr id="4" name="Объект 3">
            <a:extLst>
              <a:ext uri="{FF2B5EF4-FFF2-40B4-BE49-F238E27FC236}">
                <a16:creationId xmlns:a16="http://schemas.microsoft.com/office/drawing/2014/main" id="{77249D23-2E70-4C4D-9906-9661387BB26F}"/>
              </a:ext>
            </a:extLst>
          </p:cNvPr>
          <p:cNvSpPr>
            <a:spLocks noGrp="1"/>
          </p:cNvSpPr>
          <p:nvPr>
            <p:ph sz="half" idx="2"/>
          </p:nvPr>
        </p:nvSpPr>
        <p:spPr>
          <a:xfrm>
            <a:off x="6665795" y="2398832"/>
            <a:ext cx="2535072" cy="2841909"/>
          </a:xfrm>
        </p:spPr>
        <p: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Wingdings" panose="05000000000000000000" pitchFamily="2" charset="2"/>
              <a:buChar char="ü"/>
              <a:tabLst/>
              <a:defRPr/>
            </a:pPr>
            <a:r>
              <a:rPr kumimoji="0" lang="ru-RU" altLang="uk-UA" sz="24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білоруською</a:t>
            </a:r>
            <a:r>
              <a:rPr kumimoji="0" lang="ru-RU" altLang="uk-UA"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
                <a:srgbClr val="000000"/>
              </a:buClr>
              <a:buSzPct val="100000"/>
              <a:buFont typeface="Wingdings" panose="05000000000000000000" pitchFamily="2" charset="2"/>
              <a:buChar char="ü"/>
              <a:tabLst/>
              <a:defRPr/>
            </a:pPr>
            <a:r>
              <a:rPr kumimoji="0" lang="ru-RU" altLang="uk-UA" sz="24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естонською</a:t>
            </a:r>
            <a:r>
              <a:rPr kumimoji="0" lang="ru-RU" altLang="uk-UA"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
                <a:srgbClr val="000000"/>
              </a:buClr>
              <a:buSzPct val="100000"/>
              <a:buFont typeface="Wingdings" panose="05000000000000000000" pitchFamily="2" charset="2"/>
              <a:buChar char="ü"/>
              <a:tabLst/>
              <a:defRPr/>
            </a:pPr>
            <a:r>
              <a:rPr kumimoji="0" lang="ru-RU" altLang="uk-UA" sz="24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італійською</a:t>
            </a:r>
            <a:r>
              <a:rPr kumimoji="0" lang="ru-RU" altLang="uk-UA"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
                <a:srgbClr val="000000"/>
              </a:buClr>
              <a:buSzPct val="100000"/>
              <a:buFont typeface="Wingdings" panose="05000000000000000000" pitchFamily="2" charset="2"/>
              <a:buChar char="ü"/>
              <a:tabLst/>
              <a:defRPr/>
            </a:pPr>
            <a:r>
              <a:rPr kumimoji="0" lang="uk-UA" altLang="uk-UA"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англійською;</a:t>
            </a:r>
            <a:endParaRPr kumimoji="0" lang="ru-RU" altLang="uk-UA"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Wingdings" panose="05000000000000000000" pitchFamily="2" charset="2"/>
              <a:buChar char="ü"/>
              <a:tabLst/>
              <a:defRPr/>
            </a:pPr>
            <a:r>
              <a:rPr kumimoji="0" lang="ru-RU" altLang="uk-UA" sz="24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німецькою</a:t>
            </a:r>
            <a:r>
              <a:rPr kumimoji="0" lang="ru-RU" altLang="uk-UA"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
                <a:srgbClr val="000000"/>
              </a:buClr>
              <a:buSzPct val="100000"/>
              <a:buFont typeface="Wingdings" panose="05000000000000000000" pitchFamily="2" charset="2"/>
              <a:buChar char="ü"/>
              <a:tabLst/>
              <a:defRPr/>
            </a:pPr>
            <a:r>
              <a:rPr kumimoji="0" lang="ru-RU" altLang="uk-UA" sz="24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словацькою</a:t>
            </a:r>
            <a:r>
              <a:rPr kumimoji="0" lang="ru-RU" altLang="uk-UA"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
                <a:srgbClr val="000000"/>
              </a:buClr>
              <a:buSzPct val="100000"/>
              <a:buFont typeface="Wingdings" panose="05000000000000000000" pitchFamily="2" charset="2"/>
              <a:buChar char="ü"/>
              <a:tabLst/>
              <a:defRPr/>
            </a:pPr>
            <a:r>
              <a:rPr kumimoji="0" lang="ru-RU" altLang="uk-UA" sz="24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французькою</a:t>
            </a:r>
            <a:r>
              <a:rPr kumimoji="0" lang="ru-RU" altLang="uk-UA"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a:p>
            <a:pPr marL="0" indent="0">
              <a:buNone/>
            </a:pPr>
            <a:endParaRPr lang="uk-UA" dirty="0"/>
          </a:p>
        </p:txBody>
      </p:sp>
      <p:pic>
        <p:nvPicPr>
          <p:cNvPr id="6" name="Picture 6" descr="ÐÐ°ÑÑÐ¸Ð½ÐºÐ¸ Ð¿Ð¾ Ð·Ð°Ð¿ÑÐ¾ÑÑ Ð»ÑÐ½Ð° ÐºÐ¾ÑÑÐµÐ½ÐºÐ¾ ÑÐ¾ÑÐ¾">
            <a:extLst>
              <a:ext uri="{FF2B5EF4-FFF2-40B4-BE49-F238E27FC236}">
                <a16:creationId xmlns:a16="http://schemas.microsoft.com/office/drawing/2014/main" id="{FC4E33C4-6098-4404-94C5-534BACDA9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873" r="12369"/>
          <a:stretch>
            <a:fillRect/>
          </a:stretch>
        </p:blipFill>
        <p:spPr bwMode="auto">
          <a:xfrm>
            <a:off x="838200" y="1269242"/>
            <a:ext cx="4322971" cy="356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467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Картинки по запросу &quot;фон для презентації з книгою&quot;">
            <a:extLst>
              <a:ext uri="{FF2B5EF4-FFF2-40B4-BE49-F238E27FC236}">
                <a16:creationId xmlns:a16="http://schemas.microsoft.com/office/drawing/2014/main" id="{CD16AD54-45E7-4664-81E7-AF97D4015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D571D561-BB41-4835-8DD6-AF881B2F5FEB}"/>
              </a:ext>
            </a:extLst>
          </p:cNvPr>
          <p:cNvSpPr>
            <a:spLocks noGrp="1"/>
          </p:cNvSpPr>
          <p:nvPr>
            <p:ph type="title"/>
          </p:nvPr>
        </p:nvSpPr>
        <p:spPr/>
        <p:txBody>
          <a:bodyPr>
            <a:normAutofit/>
          </a:bodyPr>
          <a:lstStyle/>
          <a:p>
            <a:pPr algn="just"/>
            <a:r>
              <a:rPr kumimoji="0" lang="ru-RU" altLang="uk-UA" sz="3200" i="0" u="none" strike="noStrike" kern="0" cap="none" spc="0" normalizeH="0" baseline="0" noProof="0" dirty="0">
                <a:ln>
                  <a:noFill/>
                </a:ln>
                <a:effectLst/>
                <a:uLnTx/>
                <a:uFillTx/>
                <a:latin typeface="Times New Roman" panose="02020603050405020304" pitchFamily="18" charset="0"/>
                <a:ea typeface="+mj-ea"/>
                <a:cs typeface="+mj-cs"/>
              </a:rPr>
              <a:t>Народилась 19 </a:t>
            </a:r>
            <a:r>
              <a:rPr kumimoji="0" lang="ru-RU" altLang="uk-UA" sz="3200" i="0" u="none" strike="noStrike" kern="0" cap="none" spc="0" normalizeH="0" baseline="0" noProof="0" dirty="0" err="1">
                <a:ln>
                  <a:noFill/>
                </a:ln>
                <a:effectLst/>
                <a:uLnTx/>
                <a:uFillTx/>
                <a:latin typeface="Times New Roman" panose="02020603050405020304" pitchFamily="18" charset="0"/>
                <a:ea typeface="+mj-ea"/>
                <a:cs typeface="+mj-cs"/>
              </a:rPr>
              <a:t>березня</a:t>
            </a:r>
            <a:r>
              <a:rPr kumimoji="0" lang="ru-RU" altLang="uk-UA" sz="3200" i="0" u="none" strike="noStrike" kern="0" cap="none" spc="0" normalizeH="0" baseline="0" noProof="0" dirty="0">
                <a:ln>
                  <a:noFill/>
                </a:ln>
                <a:effectLst/>
                <a:uLnTx/>
                <a:uFillTx/>
                <a:latin typeface="Times New Roman" panose="02020603050405020304" pitchFamily="18" charset="0"/>
                <a:ea typeface="+mj-ea"/>
                <a:cs typeface="+mj-cs"/>
              </a:rPr>
              <a:t> 1930 року в </a:t>
            </a:r>
            <a:r>
              <a:rPr kumimoji="0" lang="ru-RU" altLang="uk-UA" sz="3200" i="0" u="none" strike="noStrike" kern="0" cap="none" spc="0" normalizeH="0" baseline="0" noProof="0" dirty="0" err="1">
                <a:ln>
                  <a:noFill/>
                </a:ln>
                <a:effectLst/>
                <a:uLnTx/>
                <a:uFillTx/>
                <a:latin typeface="Times New Roman" panose="02020603050405020304" pitchFamily="18" charset="0"/>
                <a:ea typeface="+mj-ea"/>
                <a:cs typeface="+mj-cs"/>
              </a:rPr>
              <a:t>містечку</a:t>
            </a:r>
            <a:r>
              <a:rPr kumimoji="0" lang="ru-RU" altLang="uk-UA" sz="3200" i="0" u="none" strike="noStrike" kern="0" cap="none" spc="0" normalizeH="0" baseline="0" noProof="0" dirty="0">
                <a:ln>
                  <a:noFill/>
                </a:ln>
                <a:effectLst/>
                <a:uLnTx/>
                <a:uFillTx/>
                <a:latin typeface="Times New Roman" panose="02020603050405020304" pitchFamily="18" charset="0"/>
                <a:ea typeface="+mj-ea"/>
                <a:cs typeface="+mj-cs"/>
              </a:rPr>
              <a:t> </a:t>
            </a:r>
            <a:r>
              <a:rPr kumimoji="0" lang="ru-RU" altLang="uk-UA" sz="3200" i="0" u="none" strike="noStrike" kern="0" cap="none" spc="0" normalizeH="0" baseline="0" noProof="0" dirty="0" err="1">
                <a:ln>
                  <a:noFill/>
                </a:ln>
                <a:effectLst/>
                <a:uLnTx/>
                <a:uFillTx/>
                <a:latin typeface="Times New Roman" panose="02020603050405020304" pitchFamily="18" charset="0"/>
                <a:ea typeface="+mj-ea"/>
                <a:cs typeface="+mj-cs"/>
              </a:rPr>
              <a:t>Ржищеві</a:t>
            </a:r>
            <a:r>
              <a:rPr kumimoji="0" lang="ru-RU" altLang="uk-UA" sz="3200" i="0" u="none" strike="noStrike" kern="0" cap="none" spc="0" normalizeH="0" baseline="0" noProof="0" dirty="0">
                <a:ln>
                  <a:noFill/>
                </a:ln>
                <a:effectLst/>
                <a:uLnTx/>
                <a:uFillTx/>
                <a:latin typeface="Times New Roman" panose="02020603050405020304" pitchFamily="18" charset="0"/>
                <a:ea typeface="+mj-ea"/>
                <a:cs typeface="+mj-cs"/>
              </a:rPr>
              <a:t> на </a:t>
            </a:r>
            <a:r>
              <a:rPr kumimoji="0" lang="ru-RU" altLang="uk-UA" sz="3200" i="0" u="none" strike="noStrike" kern="0" cap="none" spc="0" normalizeH="0" baseline="0" noProof="0" dirty="0" err="1">
                <a:ln>
                  <a:noFill/>
                </a:ln>
                <a:effectLst/>
                <a:uLnTx/>
                <a:uFillTx/>
                <a:latin typeface="Times New Roman" panose="02020603050405020304" pitchFamily="18" charset="0"/>
                <a:ea typeface="+mj-ea"/>
                <a:cs typeface="+mj-cs"/>
              </a:rPr>
              <a:t>Київщині</a:t>
            </a:r>
            <a:r>
              <a:rPr kumimoji="0" lang="ru-RU" altLang="uk-UA" sz="3200" i="0" u="none" strike="noStrike" kern="0" cap="none" spc="0" normalizeH="0" baseline="0" noProof="0" dirty="0">
                <a:ln>
                  <a:noFill/>
                </a:ln>
                <a:effectLst/>
                <a:uLnTx/>
                <a:uFillTx/>
                <a:latin typeface="Times New Roman" panose="02020603050405020304" pitchFamily="18" charset="0"/>
                <a:ea typeface="+mj-ea"/>
                <a:cs typeface="+mj-cs"/>
              </a:rPr>
              <a:t> в </a:t>
            </a:r>
            <a:r>
              <a:rPr kumimoji="0" lang="ru-RU" altLang="uk-UA" sz="3200" i="0" u="none" strike="noStrike" kern="0" cap="none" spc="0" normalizeH="0" baseline="0" noProof="0" dirty="0" err="1">
                <a:ln>
                  <a:noFill/>
                </a:ln>
                <a:effectLst/>
                <a:uLnTx/>
                <a:uFillTx/>
                <a:latin typeface="Times New Roman" panose="02020603050405020304" pitchFamily="18" charset="0"/>
                <a:ea typeface="+mj-ea"/>
                <a:cs typeface="+mj-cs"/>
              </a:rPr>
              <a:t>родині</a:t>
            </a:r>
            <a:r>
              <a:rPr kumimoji="0" lang="ru-RU" altLang="uk-UA" sz="3200" i="0" u="none" strike="noStrike" kern="0" cap="none" spc="0" normalizeH="0" baseline="0" noProof="0" dirty="0">
                <a:ln>
                  <a:noFill/>
                </a:ln>
                <a:effectLst/>
                <a:uLnTx/>
                <a:uFillTx/>
                <a:latin typeface="Times New Roman" panose="02020603050405020304" pitchFamily="18" charset="0"/>
                <a:ea typeface="+mj-ea"/>
                <a:cs typeface="+mj-cs"/>
              </a:rPr>
              <a:t> </a:t>
            </a:r>
            <a:r>
              <a:rPr kumimoji="0" lang="ru-RU" altLang="uk-UA" sz="3200" i="0" u="none" strike="noStrike" kern="0" cap="none" spc="0" normalizeH="0" baseline="0" noProof="0" dirty="0" err="1">
                <a:ln>
                  <a:noFill/>
                </a:ln>
                <a:effectLst/>
                <a:uLnTx/>
                <a:uFillTx/>
                <a:latin typeface="Times New Roman" panose="02020603050405020304" pitchFamily="18" charset="0"/>
                <a:ea typeface="+mj-ea"/>
                <a:cs typeface="+mj-cs"/>
              </a:rPr>
              <a:t>вчителів</a:t>
            </a:r>
            <a:r>
              <a:rPr kumimoji="0" lang="ru-RU" altLang="uk-UA" sz="3200" i="0" u="none" strike="noStrike" kern="0" cap="none" spc="0" normalizeH="0" baseline="0" noProof="0" dirty="0">
                <a:ln>
                  <a:noFill/>
                </a:ln>
                <a:effectLst/>
                <a:uLnTx/>
                <a:uFillTx/>
                <a:latin typeface="Times New Roman" panose="02020603050405020304" pitchFamily="18" charset="0"/>
                <a:ea typeface="+mj-ea"/>
                <a:cs typeface="+mj-cs"/>
              </a:rPr>
              <a:t>.</a:t>
            </a:r>
            <a:endParaRPr lang="uk-UA" sz="3200" dirty="0"/>
          </a:p>
        </p:txBody>
      </p:sp>
      <p:pic>
        <p:nvPicPr>
          <p:cNvPr id="5" name="Объект 4">
            <a:extLst>
              <a:ext uri="{FF2B5EF4-FFF2-40B4-BE49-F238E27FC236}">
                <a16:creationId xmlns:a16="http://schemas.microsoft.com/office/drawing/2014/main" id="{10F3A91E-7F0E-4A06-9518-E05EB7A4125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0" y="2279175"/>
            <a:ext cx="4972026" cy="35825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20239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Картинки по запросу &quot;фон для презентації з книгою&quot;">
            <a:extLst>
              <a:ext uri="{FF2B5EF4-FFF2-40B4-BE49-F238E27FC236}">
                <a16:creationId xmlns:a16="http://schemas.microsoft.com/office/drawing/2014/main" id="{E05531EB-3AD2-4AF5-9C67-3237748A6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1C0E4419-0797-4648-8D5E-2422891E71F7}"/>
              </a:ext>
            </a:extLst>
          </p:cNvPr>
          <p:cNvSpPr>
            <a:spLocks noGrp="1"/>
          </p:cNvSpPr>
          <p:nvPr>
            <p:ph type="title"/>
          </p:nvPr>
        </p:nvSpPr>
        <p:spPr>
          <a:xfrm>
            <a:off x="4964990" y="60549"/>
            <a:ext cx="4016375" cy="1325563"/>
          </a:xfrm>
        </p:spPr>
        <p:txBody>
          <a:bodyPr>
            <a:normAutofit/>
          </a:bodyPr>
          <a:lstStyle/>
          <a:p>
            <a:r>
              <a:rPr kumimoji="0" lang="uk-UA" altLang="uk-UA" sz="3200" b="1" i="0" u="none" strike="noStrike" kern="1200" cap="none" spc="0" normalizeH="0" baseline="0" noProof="0" dirty="0">
                <a:ln>
                  <a:noFill/>
                </a:ln>
                <a:solidFill>
                  <a:srgbClr val="330066"/>
                </a:solidFill>
                <a:effectLst/>
                <a:uLnTx/>
                <a:uFillTx/>
                <a:latin typeface="Times New Roman" panose="02020603050405020304" pitchFamily="18" charset="0"/>
                <a:ea typeface="+mj-ea"/>
                <a:cs typeface="Times New Roman" panose="02020603050405020304" pitchFamily="18" charset="0"/>
              </a:rPr>
              <a:t>Славетні регалії</a:t>
            </a:r>
            <a:endParaRPr lang="uk-UA" sz="3200" dirty="0"/>
          </a:p>
        </p:txBody>
      </p:sp>
      <p:sp>
        <p:nvSpPr>
          <p:cNvPr id="3" name="Объект 2">
            <a:extLst>
              <a:ext uri="{FF2B5EF4-FFF2-40B4-BE49-F238E27FC236}">
                <a16:creationId xmlns:a16="http://schemas.microsoft.com/office/drawing/2014/main" id="{1FD2AE05-236D-484A-914E-EEB13D0F13A1}"/>
              </a:ext>
            </a:extLst>
          </p:cNvPr>
          <p:cNvSpPr>
            <a:spLocks noGrp="1"/>
          </p:cNvSpPr>
          <p:nvPr>
            <p:ph sz="half" idx="1"/>
          </p:nvPr>
        </p:nvSpPr>
        <p:spPr>
          <a:xfrm>
            <a:off x="5622878" y="1833562"/>
            <a:ext cx="6235891" cy="4351338"/>
          </a:xfrm>
        </p:spPr>
        <p:txBody>
          <a:bodyPr>
            <a:normAutofit fontScale="92500" lnSpcReduction="20000"/>
          </a:bodyPr>
          <a:lstStyle/>
          <a:p>
            <a:pPr marL="0" marR="0" lvl="0" indent="0" algn="just" defTabSz="914400" rtl="0" eaLnBrk="1" fontAlgn="base" latinLnBrk="0" hangingPunct="1">
              <a:lnSpc>
                <a:spcPct val="100000"/>
              </a:lnSpc>
              <a:spcBef>
                <a:spcPct val="0"/>
              </a:spcBef>
              <a:spcAft>
                <a:spcPct val="0"/>
              </a:spcAft>
              <a:buClr>
                <a:srgbClr val="000000"/>
              </a:buClr>
              <a:buSzPct val="100000"/>
              <a:buFont typeface="Wingdings" panose="05000000000000000000" pitchFamily="2" charset="2"/>
              <a:buChar char="Ø"/>
              <a:tabLst/>
              <a:defRPr/>
            </a:pPr>
            <a:r>
              <a:rPr kumimoji="0" lang="ru-RU" altLang="uk-UA"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Почесний</a:t>
            </a:r>
            <a:r>
              <a:rPr kumimoji="0" lang="ru-RU" altLang="uk-UA"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професор</a:t>
            </a:r>
            <a:r>
              <a:rPr kumimoji="0" lang="ru-RU" altLang="uk-UA"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Національного</a:t>
            </a:r>
            <a:r>
              <a:rPr kumimoji="0" lang="ru-RU" altLang="uk-UA"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університету</a:t>
            </a:r>
            <a:r>
              <a:rPr kumimoji="0" lang="ru-RU" altLang="uk-UA"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Києво-Могилянської</a:t>
            </a:r>
            <a:r>
              <a:rPr kumimoji="0" lang="ru-RU" altLang="uk-UA"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академії</a:t>
            </a:r>
            <a:r>
              <a:rPr kumimoji="0" lang="ru-RU" altLang="uk-UA"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base" latinLnBrk="0" hangingPunct="1">
              <a:lnSpc>
                <a:spcPct val="105000"/>
              </a:lnSpc>
              <a:spcBef>
                <a:spcPct val="0"/>
              </a:spcBef>
              <a:spcAft>
                <a:spcPct val="0"/>
              </a:spcAft>
              <a:buClr>
                <a:srgbClr val="000000"/>
              </a:buClr>
              <a:buSzPct val="100000"/>
              <a:buFont typeface="Wingdings" panose="05000000000000000000" pitchFamily="2" charset="2"/>
              <a:buChar char="Ø"/>
              <a:tabLst/>
              <a:defRPr/>
            </a:pPr>
            <a:r>
              <a:rPr kumimoji="0" lang="ru-RU" altLang="uk-UA"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Почесний</a:t>
            </a:r>
            <a:r>
              <a:rPr kumimoji="0" lang="ru-RU" altLang="uk-UA"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доктор </a:t>
            </a:r>
            <a:r>
              <a:rPr kumimoji="0" lang="ru-RU" altLang="uk-UA"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Львівського</a:t>
            </a:r>
            <a:r>
              <a:rPr kumimoji="0" lang="ru-RU" altLang="uk-UA"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національного</a:t>
            </a:r>
            <a:r>
              <a:rPr kumimoji="0" lang="ru-RU" altLang="uk-UA"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університету</a:t>
            </a:r>
            <a:r>
              <a:rPr kumimoji="0" lang="ru-RU" altLang="uk-UA"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base" latinLnBrk="0" hangingPunct="1">
              <a:lnSpc>
                <a:spcPct val="105000"/>
              </a:lnSpc>
              <a:spcBef>
                <a:spcPct val="0"/>
              </a:spcBef>
              <a:spcAft>
                <a:spcPct val="0"/>
              </a:spcAft>
              <a:buClr>
                <a:srgbClr val="000000"/>
              </a:buClr>
              <a:buSzPct val="100000"/>
              <a:buFont typeface="Wingdings" panose="05000000000000000000" pitchFamily="2" charset="2"/>
              <a:buChar char="Ø"/>
              <a:tabLst/>
              <a:defRPr/>
            </a:pPr>
            <a:r>
              <a:rPr kumimoji="0" lang="ru-RU" altLang="uk-UA"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Почесний</a:t>
            </a:r>
            <a:r>
              <a:rPr kumimoji="0" lang="ru-RU" altLang="uk-UA"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доктор </a:t>
            </a:r>
            <a:r>
              <a:rPr kumimoji="0" lang="ru-RU" altLang="uk-UA"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Чернівецького</a:t>
            </a:r>
            <a:r>
              <a:rPr kumimoji="0" lang="ru-RU" altLang="uk-UA"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національного</a:t>
            </a:r>
            <a:r>
              <a:rPr kumimoji="0" lang="ru-RU" altLang="uk-UA"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університету</a:t>
            </a:r>
            <a:r>
              <a:rPr kumimoji="0" lang="ru-RU" altLang="uk-UA"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base" latinLnBrk="0" hangingPunct="1">
              <a:lnSpc>
                <a:spcPct val="105000"/>
              </a:lnSpc>
              <a:spcBef>
                <a:spcPct val="0"/>
              </a:spcBef>
              <a:spcAft>
                <a:spcPct val="0"/>
              </a:spcAft>
              <a:buClr>
                <a:srgbClr val="000000"/>
              </a:buClr>
              <a:buSzPct val="100000"/>
              <a:buFont typeface="Wingdings" panose="05000000000000000000" pitchFamily="2" charset="2"/>
              <a:buChar char="Ø"/>
              <a:tabLst/>
              <a:defRPr/>
            </a:pPr>
            <a:r>
              <a:rPr kumimoji="0" lang="ru-RU" altLang="uk-UA"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Лауреат </a:t>
            </a:r>
            <a:r>
              <a:rPr kumimoji="0" lang="ru-RU" altLang="uk-UA"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Державної</a:t>
            </a:r>
            <a:r>
              <a:rPr kumimoji="0" lang="ru-RU" altLang="uk-UA"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премії</a:t>
            </a:r>
            <a:r>
              <a:rPr kumimoji="0" lang="ru-RU" altLang="uk-UA"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ім</a:t>
            </a:r>
            <a:r>
              <a:rPr kumimoji="0" lang="ru-RU" altLang="uk-UA"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Тараса Шевченка </a:t>
            </a:r>
            <a:r>
              <a:rPr kumimoji="0" lang="ru-RU" altLang="uk-UA"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(1987, за роман «Маруся </a:t>
            </a:r>
            <a:r>
              <a:rPr kumimoji="0" lang="ru-RU" altLang="uk-UA"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Чурай</a:t>
            </a:r>
            <a:r>
              <a:rPr kumimoji="0" lang="ru-RU" altLang="uk-UA"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і </a:t>
            </a:r>
            <a:r>
              <a:rPr kumimoji="0" lang="ru-RU" altLang="uk-UA"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збірку</a:t>
            </a:r>
            <a:r>
              <a:rPr kumimoji="0" lang="ru-RU" altLang="uk-UA"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Неповторність</a:t>
            </a:r>
            <a:r>
              <a:rPr kumimoji="0" lang="ru-RU" altLang="uk-UA"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altLang="uk-UA"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5000"/>
              </a:lnSpc>
              <a:spcBef>
                <a:spcPct val="0"/>
              </a:spcBef>
              <a:spcAft>
                <a:spcPct val="0"/>
              </a:spcAft>
              <a:buClr>
                <a:srgbClr val="000000"/>
              </a:buClr>
              <a:buSzPct val="100000"/>
              <a:buFont typeface="Wingdings" panose="05000000000000000000" pitchFamily="2" charset="2"/>
              <a:buChar char="Ø"/>
              <a:tabLst/>
              <a:defRPr/>
            </a:pPr>
            <a:r>
              <a:rPr kumimoji="0" lang="ru-RU" altLang="uk-UA"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Лауреат </a:t>
            </a:r>
            <a:r>
              <a:rPr kumimoji="0" lang="ru-RU" altLang="uk-UA"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Міжнародної</a:t>
            </a:r>
            <a:r>
              <a:rPr kumimoji="0" lang="ru-RU" altLang="uk-UA"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літературно-мистецької</a:t>
            </a:r>
            <a:r>
              <a:rPr kumimoji="0" lang="ru-RU" altLang="uk-UA"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премії</a:t>
            </a:r>
            <a:r>
              <a:rPr kumimoji="0" lang="ru-RU" altLang="uk-UA"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ім.О.Теліги</a:t>
            </a:r>
            <a:r>
              <a:rPr kumimoji="0" lang="ru-RU" altLang="uk-UA"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(2000).</a:t>
            </a:r>
          </a:p>
          <a:p>
            <a:pPr marL="0" marR="0" lvl="0" indent="0" algn="just" defTabSz="914400" rtl="0" eaLnBrk="1" fontAlgn="base" latinLnBrk="0" hangingPunct="1">
              <a:lnSpc>
                <a:spcPct val="105000"/>
              </a:lnSpc>
              <a:spcBef>
                <a:spcPct val="0"/>
              </a:spcBef>
              <a:spcAft>
                <a:spcPct val="0"/>
              </a:spcAft>
              <a:buClr>
                <a:srgbClr val="000000"/>
              </a:buClr>
              <a:buSzPct val="100000"/>
              <a:buFont typeface="Wingdings" panose="05000000000000000000" pitchFamily="2" charset="2"/>
              <a:buChar char="Ø"/>
              <a:tabLst/>
              <a:defRPr/>
            </a:pPr>
            <a:r>
              <a:rPr kumimoji="0" lang="ru-RU" altLang="uk-UA"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Нагороджена</a:t>
            </a:r>
            <a:r>
              <a:rPr kumimoji="0" lang="ru-RU" altLang="uk-UA"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Почесною</a:t>
            </a:r>
            <a:r>
              <a:rPr kumimoji="0" lang="ru-RU" altLang="uk-UA"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відзнакою</a:t>
            </a:r>
            <a:r>
              <a:rPr kumimoji="0" lang="ru-RU" altLang="uk-UA"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Президента </a:t>
            </a:r>
            <a:r>
              <a:rPr kumimoji="0" lang="ru-RU" altLang="uk-UA"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України</a:t>
            </a:r>
            <a:r>
              <a:rPr kumimoji="0" lang="ru-RU" altLang="uk-UA"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(1992).</a:t>
            </a:r>
          </a:p>
          <a:p>
            <a:pPr marL="0" marR="0" lvl="0" indent="0" algn="just" defTabSz="914400" rtl="0" eaLnBrk="1" fontAlgn="base" latinLnBrk="0" hangingPunct="1">
              <a:lnSpc>
                <a:spcPct val="105000"/>
              </a:lnSpc>
              <a:spcBef>
                <a:spcPct val="0"/>
              </a:spcBef>
              <a:spcAft>
                <a:spcPct val="0"/>
              </a:spcAft>
              <a:buClr>
                <a:srgbClr val="000000"/>
              </a:buClr>
              <a:buSzPct val="100000"/>
              <a:buFont typeface="Wingdings" panose="05000000000000000000" pitchFamily="2" charset="2"/>
              <a:buChar char="Ø"/>
              <a:tabLst/>
              <a:defRPr/>
            </a:pPr>
            <a:r>
              <a:rPr kumimoji="0" lang="ru-RU" altLang="uk-UA"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Орден князя Ярослава Мудрого V </a:t>
            </a:r>
            <a:r>
              <a:rPr kumimoji="0" lang="ru-RU" altLang="uk-UA"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ступеня</a:t>
            </a:r>
            <a:r>
              <a:rPr kumimoji="0" lang="ru-RU" altLang="uk-UA"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березень</a:t>
            </a:r>
            <a:r>
              <a:rPr kumimoji="0" lang="ru-RU" altLang="uk-UA"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2000).</a:t>
            </a:r>
          </a:p>
          <a:p>
            <a:pPr marL="0" marR="0" lvl="0" indent="0" algn="just" defTabSz="914400" rtl="0" eaLnBrk="1" fontAlgn="base" latinLnBrk="0" hangingPunct="1">
              <a:lnSpc>
                <a:spcPct val="105000"/>
              </a:lnSpc>
              <a:spcBef>
                <a:spcPct val="0"/>
              </a:spcBef>
              <a:spcAft>
                <a:spcPct val="0"/>
              </a:spcAft>
              <a:buClr>
                <a:srgbClr val="000000"/>
              </a:buClr>
              <a:buSzPct val="100000"/>
              <a:buFont typeface="Wingdings" panose="05000000000000000000" pitchFamily="2" charset="2"/>
              <a:buChar char="Ø"/>
              <a:tabLst/>
              <a:defRPr/>
            </a:pPr>
            <a:r>
              <a:rPr kumimoji="0" lang="ru-RU" altLang="uk-UA"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Відзнака</a:t>
            </a:r>
            <a:r>
              <a:rPr kumimoji="0" lang="ru-RU" altLang="uk-UA"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ru-RU" altLang="uk-UA"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Золотий</a:t>
            </a:r>
            <a:r>
              <a:rPr kumimoji="0" lang="ru-RU" altLang="uk-UA"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письменник</a:t>
            </a:r>
            <a:r>
              <a:rPr kumimoji="0" lang="ru-RU" altLang="uk-UA"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України</a:t>
            </a:r>
            <a:r>
              <a:rPr kumimoji="0" lang="ru-RU" altLang="uk-UA"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ru-RU" altLang="uk-UA"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2012 (</a:t>
            </a:r>
            <a:r>
              <a:rPr kumimoji="0" lang="ru-RU" altLang="uk-UA"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відмовилась</a:t>
            </a:r>
            <a:r>
              <a:rPr kumimoji="0" lang="ru-RU" altLang="uk-UA"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indent="0">
              <a:buNone/>
            </a:pPr>
            <a:endParaRPr lang="uk-UA" dirty="0"/>
          </a:p>
        </p:txBody>
      </p:sp>
      <p:pic>
        <p:nvPicPr>
          <p:cNvPr id="9" name="Picture 5" descr="ÐÐ°ÑÑÐ¸Ð½ÐºÐ¸ Ð¿Ð¾ Ð·Ð°Ð¿ÑÐ¾ÑÑ Ð»ÑÐ½Ð° ÐºÐ¾ÑÑÐµÐ½ÐºÐ¾ ÑÐ¾ÑÐ¾">
            <a:extLst>
              <a:ext uri="{FF2B5EF4-FFF2-40B4-BE49-F238E27FC236}">
                <a16:creationId xmlns:a16="http://schemas.microsoft.com/office/drawing/2014/main" id="{3D88B975-18A0-45EC-B18F-269BF7636B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367" y="723331"/>
            <a:ext cx="3258235" cy="42035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321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Картинки по запросу &quot;фон для презентації з книгою&quot;">
            <a:extLst>
              <a:ext uri="{FF2B5EF4-FFF2-40B4-BE49-F238E27FC236}">
                <a16:creationId xmlns:a16="http://schemas.microsoft.com/office/drawing/2014/main" id="{93040895-E9C4-433F-9A13-9E828EB279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0192A3CB-2AED-42A9-BE7B-9EB5F5F29EC1}"/>
              </a:ext>
            </a:extLst>
          </p:cNvPr>
          <p:cNvSpPr>
            <a:spLocks noGrp="1"/>
          </p:cNvSpPr>
          <p:nvPr>
            <p:ph sz="half" idx="1"/>
          </p:nvPr>
        </p:nvSpPr>
        <p:spPr>
          <a:xfrm>
            <a:off x="913469" y="407389"/>
            <a:ext cx="5181600" cy="4351338"/>
          </a:xfrm>
        </p:spPr>
        <p:txBody>
          <a:bodyPr>
            <a:noAutofit/>
          </a:bodyPr>
          <a:lstStyle/>
          <a:p>
            <a:pPr marL="0" indent="0" algn="just">
              <a:buNone/>
            </a:pPr>
            <a:r>
              <a:rPr lang="uk-UA" sz="2400" b="0" i="0" dirty="0">
                <a:solidFill>
                  <a:srgbClr val="0A0A0A"/>
                </a:solidFill>
                <a:effectLst/>
                <a:latin typeface="Times New Roman" panose="02020603050405020304" pitchFamily="18" charset="0"/>
                <a:cs typeface="Times New Roman" panose="02020603050405020304" pitchFamily="18" charset="0"/>
              </a:rPr>
              <a:t>Ліна Костенко має чимало регалій, хоча вони для неї нічого не значать. Вона – почесний доктор Чернівецького національного університету (2002); лауреат Державної премії ім. </a:t>
            </a:r>
            <a:r>
              <a:rPr lang="uk-UA" sz="2400" b="0" i="0" dirty="0" err="1">
                <a:solidFill>
                  <a:srgbClr val="0A0A0A"/>
                </a:solidFill>
                <a:effectLst/>
                <a:latin typeface="Times New Roman" panose="02020603050405020304" pitchFamily="18" charset="0"/>
                <a:cs typeface="Times New Roman" panose="02020603050405020304" pitchFamily="18" charset="0"/>
              </a:rPr>
              <a:t>Т.Шевченка</a:t>
            </a:r>
            <a:r>
              <a:rPr lang="uk-UA" sz="2400" b="0" i="0" dirty="0">
                <a:solidFill>
                  <a:srgbClr val="0A0A0A"/>
                </a:solidFill>
                <a:effectLst/>
                <a:latin typeface="Times New Roman" panose="02020603050405020304" pitchFamily="18" charset="0"/>
                <a:cs typeface="Times New Roman" panose="02020603050405020304" pitchFamily="18" charset="0"/>
              </a:rPr>
              <a:t> (1987, за роман "Маруся Чурай" і збірку "Неповторність"); лауреат Міжнародної літературно-мистецької премії ім. О. Теліги (2000). Також її було нагороджено Почесною відзнакою Президента України (1992) і Орденом князя Ярослава Мудрого </a:t>
            </a:r>
            <a:r>
              <a:rPr lang="en-US" sz="2400" b="0" i="0" dirty="0">
                <a:solidFill>
                  <a:srgbClr val="0A0A0A"/>
                </a:solidFill>
                <a:effectLst/>
                <a:latin typeface="Times New Roman" panose="02020603050405020304" pitchFamily="18" charset="0"/>
                <a:cs typeface="Times New Roman" panose="02020603050405020304" pitchFamily="18" charset="0"/>
              </a:rPr>
              <a:t>V </a:t>
            </a:r>
            <a:r>
              <a:rPr lang="uk-UA" sz="2400" b="0" i="0" dirty="0">
                <a:solidFill>
                  <a:srgbClr val="0A0A0A"/>
                </a:solidFill>
                <a:effectLst/>
                <a:latin typeface="Times New Roman" panose="02020603050405020304" pitchFamily="18" charset="0"/>
                <a:cs typeface="Times New Roman" panose="02020603050405020304" pitchFamily="18" charset="0"/>
              </a:rPr>
              <a:t>ступеня у березні 2000 року.</a:t>
            </a:r>
            <a:endParaRPr lang="uk-UA" sz="2400" dirty="0">
              <a:latin typeface="Times New Roman" panose="02020603050405020304" pitchFamily="18" charset="0"/>
              <a:cs typeface="Times New Roman" panose="02020603050405020304" pitchFamily="18" charset="0"/>
            </a:endParaRPr>
          </a:p>
        </p:txBody>
      </p:sp>
      <p:pic>
        <p:nvPicPr>
          <p:cNvPr id="9218" name="Picture 2" descr="Цитата Ліни - фото 233401">
            <a:extLst>
              <a:ext uri="{FF2B5EF4-FFF2-40B4-BE49-F238E27FC236}">
                <a16:creationId xmlns:a16="http://schemas.microsoft.com/office/drawing/2014/main" id="{77B926D2-399F-4715-A68F-324DF9822B1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16722" y="2272791"/>
            <a:ext cx="5453625" cy="30591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17796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Картинки по запросу &quot;фон для презентації з книгою&quot;">
            <a:extLst>
              <a:ext uri="{FF2B5EF4-FFF2-40B4-BE49-F238E27FC236}">
                <a16:creationId xmlns:a16="http://schemas.microsoft.com/office/drawing/2014/main" id="{D482238B-C5A9-4B0E-B6CD-6E612BAEF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DA6213FE-1D72-42C0-B2C3-D6D1309DED8C}"/>
              </a:ext>
            </a:extLst>
          </p:cNvPr>
          <p:cNvSpPr>
            <a:spLocks noGrp="1"/>
          </p:cNvSpPr>
          <p:nvPr>
            <p:ph idx="1"/>
          </p:nvPr>
        </p:nvSpPr>
        <p:spPr>
          <a:xfrm>
            <a:off x="833649" y="487267"/>
            <a:ext cx="10515600" cy="4351338"/>
          </a:xfrm>
        </p:spPr>
        <p:txBody>
          <a:bodyPr/>
          <a:lstStyle/>
          <a:p>
            <a:pPr marL="0" indent="0">
              <a:buNone/>
            </a:pPr>
            <a:br>
              <a:rPr lang="ru-RU" dirty="0"/>
            </a:br>
            <a:endParaRPr lang="ru-RU" dirty="0"/>
          </a:p>
          <a:p>
            <a:pPr marL="0" indent="0">
              <a:buNone/>
            </a:pPr>
            <a:endParaRPr lang="ru-RU" dirty="0"/>
          </a:p>
          <a:p>
            <a:pPr marL="0" indent="0">
              <a:buNone/>
            </a:pPr>
            <a:endParaRPr lang="ru-RU" dirty="0"/>
          </a:p>
          <a:p>
            <a:pPr marL="0" indent="0">
              <a:buNone/>
            </a:pPr>
            <a:endParaRPr lang="ru-RU" sz="2000" b="0" i="0" dirty="0">
              <a:solidFill>
                <a:srgbClr val="252626"/>
              </a:solidFill>
              <a:effectLst/>
              <a:latin typeface="Times New Roman" panose="02020603050405020304" pitchFamily="18" charset="0"/>
              <a:cs typeface="Times New Roman" panose="02020603050405020304" pitchFamily="18" charset="0"/>
            </a:endParaRPr>
          </a:p>
          <a:p>
            <a:pPr marL="0" indent="0">
              <a:buNone/>
            </a:pPr>
            <a:endParaRPr lang="ru-RU" sz="2000" dirty="0">
              <a:solidFill>
                <a:srgbClr val="252626"/>
              </a:solidFill>
              <a:latin typeface="Times New Roman" panose="02020603050405020304" pitchFamily="18" charset="0"/>
              <a:cs typeface="Times New Roman" panose="02020603050405020304" pitchFamily="18" charset="0"/>
            </a:endParaRPr>
          </a:p>
          <a:p>
            <a:pPr marL="0" indent="0">
              <a:buNone/>
            </a:pPr>
            <a:r>
              <a:rPr lang="ru-RU" sz="1800" b="0" i="1" dirty="0">
                <a:solidFill>
                  <a:srgbClr val="252626"/>
                </a:solidFill>
                <a:effectLst/>
                <a:latin typeface="Times New Roman" panose="02020603050405020304" pitchFamily="18" charset="0"/>
                <a:cs typeface="Times New Roman" panose="02020603050405020304" pitchFamily="18" charset="0"/>
              </a:rPr>
              <a:t>І все на </a:t>
            </a:r>
            <a:r>
              <a:rPr lang="ru-RU" sz="1800" b="0" i="1" dirty="0" err="1">
                <a:solidFill>
                  <a:srgbClr val="252626"/>
                </a:solidFill>
                <a:effectLst/>
                <a:latin typeface="Times New Roman" panose="02020603050405020304" pitchFamily="18" charset="0"/>
                <a:cs typeface="Times New Roman" panose="02020603050405020304" pitchFamily="18" charset="0"/>
              </a:rPr>
              <a:t>світі</a:t>
            </a:r>
            <a:r>
              <a:rPr lang="ru-RU" sz="1800" b="0" i="1" dirty="0">
                <a:solidFill>
                  <a:srgbClr val="252626"/>
                </a:solidFill>
                <a:effectLst/>
                <a:latin typeface="Times New Roman" panose="02020603050405020304" pitchFamily="18" charset="0"/>
                <a:cs typeface="Times New Roman" panose="02020603050405020304" pitchFamily="18" charset="0"/>
              </a:rPr>
              <a:t> треба </a:t>
            </a:r>
            <a:r>
              <a:rPr lang="ru-RU" sz="1800" b="0" i="1" dirty="0" err="1">
                <a:solidFill>
                  <a:srgbClr val="252626"/>
                </a:solidFill>
                <a:effectLst/>
                <a:latin typeface="Times New Roman" panose="02020603050405020304" pitchFamily="18" charset="0"/>
                <a:cs typeface="Times New Roman" panose="02020603050405020304" pitchFamily="18" charset="0"/>
              </a:rPr>
              <a:t>пережити</a:t>
            </a:r>
            <a:r>
              <a:rPr lang="ru-RU" sz="1800" b="0" i="1" dirty="0">
                <a:solidFill>
                  <a:srgbClr val="252626"/>
                </a:solidFill>
                <a:effectLst/>
                <a:latin typeface="Times New Roman" panose="02020603050405020304" pitchFamily="18" charset="0"/>
                <a:cs typeface="Times New Roman" panose="02020603050405020304" pitchFamily="18" charset="0"/>
              </a:rPr>
              <a:t>,</a:t>
            </a:r>
          </a:p>
          <a:p>
            <a:pPr marL="0" indent="0">
              <a:buNone/>
            </a:pPr>
            <a:r>
              <a:rPr lang="ru-RU" sz="1800" b="0" i="1" dirty="0">
                <a:solidFill>
                  <a:srgbClr val="252626"/>
                </a:solidFill>
                <a:effectLst/>
                <a:latin typeface="Times New Roman" panose="02020603050405020304" pitchFamily="18" charset="0"/>
                <a:cs typeface="Times New Roman" panose="02020603050405020304" pitchFamily="18" charset="0"/>
              </a:rPr>
              <a:t>І </a:t>
            </a:r>
            <a:r>
              <a:rPr lang="ru-RU" sz="1800" b="0" i="1" dirty="0" err="1">
                <a:solidFill>
                  <a:srgbClr val="252626"/>
                </a:solidFill>
                <a:effectLst/>
                <a:latin typeface="Times New Roman" panose="02020603050405020304" pitchFamily="18" charset="0"/>
                <a:cs typeface="Times New Roman" panose="02020603050405020304" pitchFamily="18" charset="0"/>
              </a:rPr>
              <a:t>кожен</a:t>
            </a:r>
            <a:r>
              <a:rPr lang="ru-RU" sz="1800" b="0" i="1" dirty="0">
                <a:solidFill>
                  <a:srgbClr val="252626"/>
                </a:solidFill>
                <a:effectLst/>
                <a:latin typeface="Times New Roman" panose="02020603050405020304" pitchFamily="18" charset="0"/>
                <a:cs typeface="Times New Roman" panose="02020603050405020304" pitchFamily="18" charset="0"/>
              </a:rPr>
              <a:t> </a:t>
            </a:r>
            <a:r>
              <a:rPr lang="ru-RU" sz="1800" b="0" i="1" dirty="0" err="1">
                <a:solidFill>
                  <a:srgbClr val="252626"/>
                </a:solidFill>
                <a:effectLst/>
                <a:latin typeface="Times New Roman" panose="02020603050405020304" pitchFamily="18" charset="0"/>
                <a:cs typeface="Times New Roman" panose="02020603050405020304" pitchFamily="18" charset="0"/>
              </a:rPr>
              <a:t>фініш</a:t>
            </a:r>
            <a:r>
              <a:rPr lang="ru-RU" sz="1800" b="0" i="1" dirty="0">
                <a:solidFill>
                  <a:srgbClr val="252626"/>
                </a:solidFill>
                <a:effectLst/>
                <a:latin typeface="Times New Roman" panose="02020603050405020304" pitchFamily="18" charset="0"/>
                <a:cs typeface="Times New Roman" panose="02020603050405020304" pitchFamily="18" charset="0"/>
              </a:rPr>
              <a:t> – </a:t>
            </a:r>
            <a:r>
              <a:rPr lang="ru-RU" sz="1800" b="0" i="1" dirty="0" err="1">
                <a:solidFill>
                  <a:srgbClr val="252626"/>
                </a:solidFill>
                <a:effectLst/>
                <a:latin typeface="Times New Roman" panose="02020603050405020304" pitchFamily="18" charset="0"/>
                <a:cs typeface="Times New Roman" panose="02020603050405020304" pitchFamily="18" charset="0"/>
              </a:rPr>
              <a:t>це</a:t>
            </a:r>
            <a:r>
              <a:rPr lang="ru-RU" sz="1800" b="0" i="1" dirty="0">
                <a:solidFill>
                  <a:srgbClr val="252626"/>
                </a:solidFill>
                <a:effectLst/>
                <a:latin typeface="Times New Roman" panose="02020603050405020304" pitchFamily="18" charset="0"/>
                <a:cs typeface="Times New Roman" panose="02020603050405020304" pitchFamily="18" charset="0"/>
              </a:rPr>
              <a:t>, по </a:t>
            </a:r>
            <a:r>
              <a:rPr lang="ru-RU" sz="1800" b="0" i="1" dirty="0" err="1">
                <a:solidFill>
                  <a:srgbClr val="252626"/>
                </a:solidFill>
                <a:effectLst/>
                <a:latin typeface="Times New Roman" panose="02020603050405020304" pitchFamily="18" charset="0"/>
                <a:cs typeface="Times New Roman" panose="02020603050405020304" pitchFamily="18" charset="0"/>
              </a:rPr>
              <a:t>суті</a:t>
            </a:r>
            <a:r>
              <a:rPr lang="ru-RU" sz="1800" b="0" i="1" dirty="0">
                <a:solidFill>
                  <a:srgbClr val="252626"/>
                </a:solidFill>
                <a:effectLst/>
                <a:latin typeface="Times New Roman" panose="02020603050405020304" pitchFamily="18" charset="0"/>
                <a:cs typeface="Times New Roman" panose="02020603050405020304" pitchFamily="18" charset="0"/>
              </a:rPr>
              <a:t>, старт, </a:t>
            </a:r>
          </a:p>
          <a:p>
            <a:pPr marL="0" indent="0">
              <a:buNone/>
            </a:pPr>
            <a:r>
              <a:rPr lang="ru-RU" sz="1800" b="0" i="1" dirty="0">
                <a:solidFill>
                  <a:srgbClr val="252626"/>
                </a:solidFill>
                <a:effectLst/>
                <a:latin typeface="Times New Roman" panose="02020603050405020304" pitchFamily="18" charset="0"/>
                <a:cs typeface="Times New Roman" panose="02020603050405020304" pitchFamily="18" charset="0"/>
              </a:rPr>
              <a:t>І наперед не треба </a:t>
            </a:r>
            <a:r>
              <a:rPr lang="ru-RU" sz="1800" b="0" i="1" dirty="0" err="1">
                <a:solidFill>
                  <a:srgbClr val="252626"/>
                </a:solidFill>
                <a:effectLst/>
                <a:latin typeface="Times New Roman" panose="02020603050405020304" pitchFamily="18" charset="0"/>
                <a:cs typeface="Times New Roman" panose="02020603050405020304" pitchFamily="18" charset="0"/>
              </a:rPr>
              <a:t>ворожити</a:t>
            </a:r>
            <a:r>
              <a:rPr lang="ru-RU" sz="1800" b="0" i="1" dirty="0">
                <a:solidFill>
                  <a:srgbClr val="252626"/>
                </a:solidFill>
                <a:effectLst/>
                <a:latin typeface="Times New Roman" panose="02020603050405020304" pitchFamily="18" charset="0"/>
                <a:cs typeface="Times New Roman" panose="02020603050405020304" pitchFamily="18" charset="0"/>
              </a:rPr>
              <a:t>, </a:t>
            </a:r>
          </a:p>
          <a:p>
            <a:pPr marL="0" indent="0">
              <a:buNone/>
            </a:pPr>
            <a:r>
              <a:rPr lang="ru-RU" sz="1800" b="0" i="1" dirty="0">
                <a:solidFill>
                  <a:srgbClr val="252626"/>
                </a:solidFill>
                <a:effectLst/>
                <a:latin typeface="Times New Roman" panose="02020603050405020304" pitchFamily="18" charset="0"/>
                <a:cs typeface="Times New Roman" panose="02020603050405020304" pitchFamily="18" charset="0"/>
              </a:rPr>
              <a:t>І за </a:t>
            </a:r>
            <a:r>
              <a:rPr lang="ru-RU" sz="1800" b="0" i="1" dirty="0" err="1">
                <a:solidFill>
                  <a:srgbClr val="252626"/>
                </a:solidFill>
                <a:effectLst/>
                <a:latin typeface="Times New Roman" panose="02020603050405020304" pitchFamily="18" charset="0"/>
                <a:cs typeface="Times New Roman" panose="02020603050405020304" pitchFamily="18" charset="0"/>
              </a:rPr>
              <a:t>минулим</a:t>
            </a:r>
            <a:r>
              <a:rPr lang="ru-RU" sz="1800" b="0" i="1" dirty="0">
                <a:solidFill>
                  <a:srgbClr val="252626"/>
                </a:solidFill>
                <a:effectLst/>
                <a:latin typeface="Times New Roman" panose="02020603050405020304" pitchFamily="18" charset="0"/>
                <a:cs typeface="Times New Roman" panose="02020603050405020304" pitchFamily="18" charset="0"/>
              </a:rPr>
              <a:t> </a:t>
            </a:r>
            <a:r>
              <a:rPr lang="ru-RU" sz="1800" b="0" i="1" dirty="0" err="1">
                <a:solidFill>
                  <a:srgbClr val="252626"/>
                </a:solidFill>
                <a:effectLst/>
                <a:latin typeface="Times New Roman" panose="02020603050405020304" pitchFamily="18" charset="0"/>
                <a:cs typeface="Times New Roman" panose="02020603050405020304" pitchFamily="18" charset="0"/>
              </a:rPr>
              <a:t>плакати</a:t>
            </a:r>
            <a:r>
              <a:rPr lang="ru-RU" sz="1800" b="0" i="1" dirty="0">
                <a:solidFill>
                  <a:srgbClr val="252626"/>
                </a:solidFill>
                <a:effectLst/>
                <a:latin typeface="Times New Roman" panose="02020603050405020304" pitchFamily="18" charset="0"/>
                <a:cs typeface="Times New Roman" panose="02020603050405020304" pitchFamily="18" charset="0"/>
              </a:rPr>
              <a:t> не </a:t>
            </a:r>
            <a:r>
              <a:rPr lang="ru-RU" sz="1800" b="0" i="1" dirty="0" err="1">
                <a:solidFill>
                  <a:srgbClr val="252626"/>
                </a:solidFill>
                <a:effectLst/>
                <a:latin typeface="Times New Roman" panose="02020603050405020304" pitchFamily="18" charset="0"/>
                <a:cs typeface="Times New Roman" panose="02020603050405020304" pitchFamily="18" charset="0"/>
              </a:rPr>
              <a:t>варт</a:t>
            </a:r>
            <a:r>
              <a:rPr lang="ru-RU" sz="1800" b="0" i="1" dirty="0">
                <a:solidFill>
                  <a:srgbClr val="252626"/>
                </a:solidFill>
                <a:effectLst/>
                <a:latin typeface="Times New Roman" panose="02020603050405020304" pitchFamily="18" charset="0"/>
                <a:cs typeface="Times New Roman" panose="02020603050405020304" pitchFamily="18" charset="0"/>
              </a:rPr>
              <a:t>.</a:t>
            </a:r>
            <a:endParaRPr lang="uk-UA" sz="18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750F556-A501-4FBC-8364-A3549C5D8FBE}"/>
              </a:ext>
            </a:extLst>
          </p:cNvPr>
          <p:cNvSpPr txBox="1"/>
          <p:nvPr/>
        </p:nvSpPr>
        <p:spPr>
          <a:xfrm>
            <a:off x="842750" y="848268"/>
            <a:ext cx="4429836" cy="1709763"/>
          </a:xfrm>
          <a:prstGeom prst="rect">
            <a:avLst/>
          </a:prstGeom>
          <a:noFill/>
        </p:spPr>
        <p:txBody>
          <a:bodyPr wrap="square">
            <a:spAutoFit/>
          </a:bodyPr>
          <a:lstStyle/>
          <a:p>
            <a:pPr>
              <a:lnSpc>
                <a:spcPct val="150000"/>
              </a:lnSpc>
            </a:pPr>
            <a:r>
              <a:rPr lang="ru-RU" b="0" i="1" dirty="0">
                <a:solidFill>
                  <a:srgbClr val="515151"/>
                </a:solidFill>
                <a:effectLst/>
                <a:latin typeface="Times New Roman" panose="02020603050405020304" pitchFamily="18" charset="0"/>
                <a:cs typeface="Times New Roman" panose="02020603050405020304" pitchFamily="18" charset="0"/>
              </a:rPr>
              <a:t>А й правда, </a:t>
            </a:r>
            <a:r>
              <a:rPr lang="ru-RU" b="0" i="1" dirty="0" err="1">
                <a:solidFill>
                  <a:srgbClr val="515151"/>
                </a:solidFill>
                <a:effectLst/>
                <a:latin typeface="Times New Roman" panose="02020603050405020304" pitchFamily="18" charset="0"/>
                <a:cs typeface="Times New Roman" panose="02020603050405020304" pitchFamily="18" charset="0"/>
              </a:rPr>
              <a:t>крилатим</a:t>
            </a:r>
            <a:r>
              <a:rPr lang="ru-RU" b="0" i="1" dirty="0">
                <a:solidFill>
                  <a:srgbClr val="515151"/>
                </a:solidFill>
                <a:effectLst/>
                <a:latin typeface="Times New Roman" panose="02020603050405020304" pitchFamily="18" charset="0"/>
                <a:cs typeface="Times New Roman" panose="02020603050405020304" pitchFamily="18" charset="0"/>
              </a:rPr>
              <a:t> </a:t>
            </a:r>
            <a:r>
              <a:rPr lang="ru-RU" b="0" i="1" dirty="0" err="1">
                <a:solidFill>
                  <a:srgbClr val="515151"/>
                </a:solidFill>
                <a:effectLst/>
                <a:latin typeface="Times New Roman" panose="02020603050405020304" pitchFamily="18" charset="0"/>
                <a:cs typeface="Times New Roman" panose="02020603050405020304" pitchFamily="18" charset="0"/>
              </a:rPr>
              <a:t>ґрунту</a:t>
            </a:r>
            <a:r>
              <a:rPr lang="ru-RU" b="0" i="1" dirty="0">
                <a:solidFill>
                  <a:srgbClr val="515151"/>
                </a:solidFill>
                <a:effectLst/>
                <a:latin typeface="Times New Roman" panose="02020603050405020304" pitchFamily="18" charset="0"/>
                <a:cs typeface="Times New Roman" panose="02020603050405020304" pitchFamily="18" charset="0"/>
              </a:rPr>
              <a:t> не треба.</a:t>
            </a:r>
            <a:br>
              <a:rPr lang="ru-RU" i="1" dirty="0">
                <a:latin typeface="Times New Roman" panose="02020603050405020304" pitchFamily="18" charset="0"/>
                <a:cs typeface="Times New Roman" panose="02020603050405020304" pitchFamily="18" charset="0"/>
              </a:rPr>
            </a:br>
            <a:r>
              <a:rPr lang="ru-RU" b="0" i="1" dirty="0" err="1">
                <a:solidFill>
                  <a:srgbClr val="515151"/>
                </a:solidFill>
                <a:effectLst/>
                <a:latin typeface="Times New Roman" panose="02020603050405020304" pitchFamily="18" charset="0"/>
                <a:cs typeface="Times New Roman" panose="02020603050405020304" pitchFamily="18" charset="0"/>
              </a:rPr>
              <a:t>Землі</a:t>
            </a:r>
            <a:r>
              <a:rPr lang="ru-RU" b="0" i="1" dirty="0">
                <a:solidFill>
                  <a:srgbClr val="515151"/>
                </a:solidFill>
                <a:effectLst/>
                <a:latin typeface="Times New Roman" panose="02020603050405020304" pitchFamily="18" charset="0"/>
                <a:cs typeface="Times New Roman" panose="02020603050405020304" pitchFamily="18" charset="0"/>
              </a:rPr>
              <a:t> </a:t>
            </a:r>
            <a:r>
              <a:rPr lang="ru-RU" b="0" i="1" dirty="0" err="1">
                <a:solidFill>
                  <a:srgbClr val="515151"/>
                </a:solidFill>
                <a:effectLst/>
                <a:latin typeface="Times New Roman" panose="02020603050405020304" pitchFamily="18" charset="0"/>
                <a:cs typeface="Times New Roman" panose="02020603050405020304" pitchFamily="18" charset="0"/>
              </a:rPr>
              <a:t>немає</a:t>
            </a:r>
            <a:r>
              <a:rPr lang="ru-RU" b="0" i="1" dirty="0">
                <a:solidFill>
                  <a:srgbClr val="515151"/>
                </a:solidFill>
                <a:effectLst/>
                <a:latin typeface="Times New Roman" panose="02020603050405020304" pitchFamily="18" charset="0"/>
                <a:cs typeface="Times New Roman" panose="02020603050405020304" pitchFamily="18" charset="0"/>
              </a:rPr>
              <a:t>, то буде небо.</a:t>
            </a:r>
            <a:br>
              <a:rPr lang="ru-RU" i="1" dirty="0">
                <a:latin typeface="Times New Roman" panose="02020603050405020304" pitchFamily="18" charset="0"/>
                <a:cs typeface="Times New Roman" panose="02020603050405020304" pitchFamily="18" charset="0"/>
              </a:rPr>
            </a:br>
            <a:r>
              <a:rPr lang="ru-RU" b="0" i="1" dirty="0" err="1">
                <a:solidFill>
                  <a:srgbClr val="515151"/>
                </a:solidFill>
                <a:effectLst/>
                <a:latin typeface="Times New Roman" panose="02020603050405020304" pitchFamily="18" charset="0"/>
                <a:cs typeface="Times New Roman" panose="02020603050405020304" pitchFamily="18" charset="0"/>
              </a:rPr>
              <a:t>Немає</a:t>
            </a:r>
            <a:r>
              <a:rPr lang="ru-RU" b="0" i="1" dirty="0">
                <a:solidFill>
                  <a:srgbClr val="515151"/>
                </a:solidFill>
                <a:effectLst/>
                <a:latin typeface="Times New Roman" panose="02020603050405020304" pitchFamily="18" charset="0"/>
                <a:cs typeface="Times New Roman" panose="02020603050405020304" pitchFamily="18" charset="0"/>
              </a:rPr>
              <a:t> поля, то буде воля.</a:t>
            </a:r>
            <a:br>
              <a:rPr lang="ru-RU" i="1" dirty="0">
                <a:latin typeface="Times New Roman" panose="02020603050405020304" pitchFamily="18" charset="0"/>
                <a:cs typeface="Times New Roman" panose="02020603050405020304" pitchFamily="18" charset="0"/>
              </a:rPr>
            </a:br>
            <a:r>
              <a:rPr lang="ru-RU" b="0" i="1" dirty="0" err="1">
                <a:solidFill>
                  <a:srgbClr val="515151"/>
                </a:solidFill>
                <a:effectLst/>
                <a:latin typeface="Times New Roman" panose="02020603050405020304" pitchFamily="18" charset="0"/>
                <a:cs typeface="Times New Roman" panose="02020603050405020304" pitchFamily="18" charset="0"/>
              </a:rPr>
              <a:t>Немає</a:t>
            </a:r>
            <a:r>
              <a:rPr lang="ru-RU" b="0" i="1" dirty="0">
                <a:solidFill>
                  <a:srgbClr val="515151"/>
                </a:solidFill>
                <a:effectLst/>
                <a:latin typeface="Times New Roman" panose="02020603050405020304" pitchFamily="18" charset="0"/>
                <a:cs typeface="Times New Roman" panose="02020603050405020304" pitchFamily="18" charset="0"/>
              </a:rPr>
              <a:t> пари, то </a:t>
            </a:r>
            <a:r>
              <a:rPr lang="ru-RU" b="0" i="1" dirty="0" err="1">
                <a:solidFill>
                  <a:srgbClr val="515151"/>
                </a:solidFill>
                <a:effectLst/>
                <a:latin typeface="Times New Roman" panose="02020603050405020304" pitchFamily="18" charset="0"/>
                <a:cs typeface="Times New Roman" panose="02020603050405020304" pitchFamily="18" charset="0"/>
              </a:rPr>
              <a:t>будуть</a:t>
            </a:r>
            <a:r>
              <a:rPr lang="ru-RU" b="0" i="1" dirty="0">
                <a:solidFill>
                  <a:srgbClr val="515151"/>
                </a:solidFill>
                <a:effectLst/>
                <a:latin typeface="Times New Roman" panose="02020603050405020304" pitchFamily="18" charset="0"/>
                <a:cs typeface="Times New Roman" panose="02020603050405020304" pitchFamily="18" charset="0"/>
              </a:rPr>
              <a:t> хмари.</a:t>
            </a:r>
            <a:endParaRPr lang="uk-UA" i="1" dirty="0">
              <a:latin typeface="Times New Roman" panose="02020603050405020304" pitchFamily="18" charset="0"/>
              <a:cs typeface="Times New Roman" panose="02020603050405020304" pitchFamily="18" charset="0"/>
            </a:endParaRPr>
          </a:p>
        </p:txBody>
      </p:sp>
      <p:pic>
        <p:nvPicPr>
          <p:cNvPr id="15362" name="Picture 2" descr="Картинки по запросу &quot;старт&quot;">
            <a:extLst>
              <a:ext uri="{FF2B5EF4-FFF2-40B4-BE49-F238E27FC236}">
                <a16:creationId xmlns:a16="http://schemas.microsoft.com/office/drawing/2014/main" id="{85476F9C-82FF-4CBB-BE2F-7ED669268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9259" y="1359302"/>
            <a:ext cx="487680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364" name="Picture 4" descr="Картинки по запросу &quot;ліна костенко підпис&quot;">
            <a:extLst>
              <a:ext uri="{FF2B5EF4-FFF2-40B4-BE49-F238E27FC236}">
                <a16:creationId xmlns:a16="http://schemas.microsoft.com/office/drawing/2014/main" id="{D3E9C8C0-2950-4FF7-B2BC-1AEDAC4F601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659" t="70673" r="834" b="11249"/>
          <a:stretch/>
        </p:blipFill>
        <p:spPr bwMode="auto">
          <a:xfrm>
            <a:off x="8919947" y="5808473"/>
            <a:ext cx="2429302" cy="736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493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Картинки по запросу &quot;фон для презентації з книгою&quot;">
            <a:extLst>
              <a:ext uri="{FF2B5EF4-FFF2-40B4-BE49-F238E27FC236}">
                <a16:creationId xmlns:a16="http://schemas.microsoft.com/office/drawing/2014/main" id="{00FE57E5-0316-44FC-A627-831CC20CB8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C541F723-8D61-4762-87BD-08DC71665299}"/>
              </a:ext>
            </a:extLst>
          </p:cNvPr>
          <p:cNvSpPr>
            <a:spLocks noGrp="1"/>
          </p:cNvSpPr>
          <p:nvPr>
            <p:ph idx="1"/>
          </p:nvPr>
        </p:nvSpPr>
        <p:spPr>
          <a:xfrm>
            <a:off x="1419368" y="1542196"/>
            <a:ext cx="5527344" cy="1282889"/>
          </a:xfrm>
        </p:spPr>
        <p:txBody>
          <a:bodyPr>
            <a:normAutofit fontScale="92500" lnSpcReduction="10000"/>
          </a:bodyPr>
          <a:lstStyle/>
          <a:p>
            <a:pPr marL="0" indent="0">
              <a:lnSpc>
                <a:spcPct val="110000"/>
              </a:lnSpc>
              <a:spcBef>
                <a:spcPts val="0"/>
              </a:spcBef>
              <a:buNone/>
            </a:pPr>
            <a:r>
              <a:rPr lang="uk-UA" dirty="0"/>
              <a:t>Підготувала бібліотекар </a:t>
            </a:r>
            <a:r>
              <a:rPr lang="uk-UA" dirty="0" err="1"/>
              <a:t>Великомотовилівського</a:t>
            </a:r>
            <a:r>
              <a:rPr lang="uk-UA" dirty="0"/>
              <a:t> НВК</a:t>
            </a:r>
          </a:p>
          <a:p>
            <a:pPr marL="0" indent="0">
              <a:lnSpc>
                <a:spcPct val="110000"/>
              </a:lnSpc>
              <a:spcBef>
                <a:spcPts val="0"/>
              </a:spcBef>
              <a:buNone/>
            </a:pPr>
            <a:r>
              <a:rPr lang="uk-UA" b="1" dirty="0"/>
              <a:t>Сердюк Лариса Вікторівна</a:t>
            </a:r>
          </a:p>
        </p:txBody>
      </p:sp>
    </p:spTree>
    <p:extLst>
      <p:ext uri="{BB962C8B-B14F-4D97-AF65-F5344CB8AC3E}">
        <p14:creationId xmlns:p14="http://schemas.microsoft.com/office/powerpoint/2010/main" val="1549976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Картинки по запросу &quot;фон для презентації з книгою&quot;">
            <a:extLst>
              <a:ext uri="{FF2B5EF4-FFF2-40B4-BE49-F238E27FC236}">
                <a16:creationId xmlns:a16="http://schemas.microsoft.com/office/drawing/2014/main" id="{036511A8-C2DF-4ACF-844E-A03E186ED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14F96B4A-EB92-4E49-AB10-706FD5D69A00}"/>
              </a:ext>
            </a:extLst>
          </p:cNvPr>
          <p:cNvSpPr>
            <a:spLocks noGrp="1"/>
          </p:cNvSpPr>
          <p:nvPr>
            <p:ph type="title"/>
          </p:nvPr>
        </p:nvSpPr>
        <p:spPr/>
        <p:txBody>
          <a:bodyPr>
            <a:normAutofit/>
          </a:bodyPr>
          <a:lstStyle/>
          <a:p>
            <a:pPr algn="ctr"/>
            <a:r>
              <a:rPr lang="ru-RU" sz="2800" b="0" i="0" dirty="0">
                <a:solidFill>
                  <a:srgbClr val="000000"/>
                </a:solidFill>
                <a:effectLst/>
                <a:latin typeface="Times New Roman" panose="02020603050405020304" pitchFamily="18" charset="0"/>
                <a:cs typeface="Times New Roman" panose="02020603050405020304" pitchFamily="18" charset="0"/>
              </a:rPr>
              <a:t>У 1936 </a:t>
            </a:r>
            <a:r>
              <a:rPr lang="ru-RU" sz="2800" b="0" i="0" dirty="0" err="1">
                <a:solidFill>
                  <a:srgbClr val="000000"/>
                </a:solidFill>
                <a:effectLst/>
                <a:latin typeface="Times New Roman" panose="02020603050405020304" pitchFamily="18" charset="0"/>
                <a:cs typeface="Times New Roman" panose="02020603050405020304" pitchFamily="18" charset="0"/>
              </a:rPr>
              <a:t>році</a:t>
            </a:r>
            <a:r>
              <a:rPr lang="ru-RU" sz="2800" b="0" i="0" dirty="0">
                <a:solidFill>
                  <a:srgbClr val="000000"/>
                </a:solidFill>
                <a:effectLst/>
                <a:latin typeface="Times New Roman" panose="02020603050405020304" pitchFamily="18" charset="0"/>
                <a:cs typeface="Times New Roman" panose="02020603050405020304" pitchFamily="18" charset="0"/>
              </a:rPr>
              <a:t> родина </a:t>
            </a:r>
            <a:r>
              <a:rPr lang="ru-RU" sz="2800" b="0" i="0" dirty="0" err="1">
                <a:solidFill>
                  <a:srgbClr val="000000"/>
                </a:solidFill>
                <a:effectLst/>
                <a:latin typeface="Times New Roman" panose="02020603050405020304" pitchFamily="18" charset="0"/>
                <a:cs typeface="Times New Roman" panose="02020603050405020304" pitchFamily="18" charset="0"/>
              </a:rPr>
              <a:t>переїхала</a:t>
            </a:r>
            <a:r>
              <a:rPr lang="ru-RU" sz="2800" b="0" i="0" dirty="0">
                <a:solidFill>
                  <a:srgbClr val="000000"/>
                </a:solidFill>
                <a:effectLst/>
                <a:latin typeface="Times New Roman" panose="02020603050405020304" pitchFamily="18" charset="0"/>
                <a:cs typeface="Times New Roman" panose="02020603050405020304" pitchFamily="18" charset="0"/>
              </a:rPr>
              <a:t> до </a:t>
            </a:r>
            <a:r>
              <a:rPr lang="ru-RU" sz="2800" b="0" i="0" dirty="0" err="1">
                <a:solidFill>
                  <a:srgbClr val="000000"/>
                </a:solidFill>
                <a:effectLst/>
                <a:latin typeface="Times New Roman" panose="02020603050405020304" pitchFamily="18" charset="0"/>
                <a:cs typeface="Times New Roman" panose="02020603050405020304" pitchFamily="18" charset="0"/>
              </a:rPr>
              <a:t>Києва</a:t>
            </a:r>
            <a:r>
              <a:rPr lang="ru-RU" sz="2800" b="0" i="0" dirty="0">
                <a:solidFill>
                  <a:srgbClr val="000000"/>
                </a:solidFill>
                <a:effectLst/>
                <a:latin typeface="Times New Roman" panose="02020603050405020304" pitchFamily="18" charset="0"/>
                <a:cs typeface="Times New Roman" panose="02020603050405020304" pitchFamily="18" charset="0"/>
              </a:rPr>
              <a:t>, де </a:t>
            </a:r>
            <a:r>
              <a:rPr lang="ru-RU" sz="2800" b="0" i="0" dirty="0" err="1">
                <a:solidFill>
                  <a:srgbClr val="000000"/>
                </a:solidFill>
                <a:effectLst/>
                <a:latin typeface="Times New Roman" panose="02020603050405020304" pitchFamily="18" charset="0"/>
                <a:cs typeface="Times New Roman" panose="02020603050405020304" pitchFamily="18" charset="0"/>
              </a:rPr>
              <a:t>Ліна</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закінчила</a:t>
            </a:r>
            <a:br>
              <a:rPr lang="ru-RU" sz="2800" b="0" i="0" dirty="0">
                <a:solidFill>
                  <a:srgbClr val="000000"/>
                </a:solidFill>
                <a:effectLst/>
                <a:latin typeface="Times New Roman" panose="02020603050405020304" pitchFamily="18" charset="0"/>
                <a:cs typeface="Times New Roman" panose="02020603050405020304" pitchFamily="18" charset="0"/>
              </a:rPr>
            </a:b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середню</a:t>
            </a:r>
            <a:r>
              <a:rPr lang="ru-RU" sz="2800" b="0" i="0" dirty="0">
                <a:solidFill>
                  <a:srgbClr val="000000"/>
                </a:solidFill>
                <a:effectLst/>
                <a:latin typeface="Times New Roman" panose="02020603050405020304" pitchFamily="18" charset="0"/>
                <a:cs typeface="Times New Roman" panose="02020603050405020304" pitchFamily="18" charset="0"/>
              </a:rPr>
              <a:t> школу.</a:t>
            </a:r>
            <a:endParaRPr lang="uk-UA" sz="2800" dirty="0">
              <a:latin typeface="Times New Roman" panose="02020603050405020304" pitchFamily="18" charset="0"/>
              <a:cs typeface="Times New Roman" panose="02020603050405020304" pitchFamily="18" charset="0"/>
            </a:endParaRPr>
          </a:p>
        </p:txBody>
      </p:sp>
      <p:pic>
        <p:nvPicPr>
          <p:cNvPr id="4" name="Picture 6" descr="bvnvgtc9jh">
            <a:extLst>
              <a:ext uri="{FF2B5EF4-FFF2-40B4-BE49-F238E27FC236}">
                <a16:creationId xmlns:a16="http://schemas.microsoft.com/office/drawing/2014/main" id="{E3790EF7-1FFF-45E7-B260-7675F075E94F}"/>
              </a:ext>
            </a:extLst>
          </p:cNvPr>
          <p:cNvPicPr>
            <a:picLocks noGrp="1" noChangeAspect="1" noChangeArrowheads="1"/>
          </p:cNvPicPr>
          <p:nvPr>
            <p:ph idx="1"/>
          </p:nvPr>
        </p:nvPicPr>
        <p:blipFill>
          <a:blip r:embed="rId3"/>
          <a:srcRect/>
          <a:stretch>
            <a:fillRect/>
          </a:stretch>
        </p:blipFill>
        <p:spPr bwMode="auto">
          <a:xfrm>
            <a:off x="5090615" y="2055813"/>
            <a:ext cx="4626591" cy="39180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330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Картинки по запросу &quot;фон для презентації з книгою&quot;">
            <a:extLst>
              <a:ext uri="{FF2B5EF4-FFF2-40B4-BE49-F238E27FC236}">
                <a16:creationId xmlns:a16="http://schemas.microsoft.com/office/drawing/2014/main" id="{32F40680-BBBC-4292-B098-0F63D869D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47C1C8C6-D879-4CB6-BC66-F5AB4B3BB487}"/>
              </a:ext>
            </a:extLst>
          </p:cNvPr>
          <p:cNvSpPr>
            <a:spLocks noGrp="1"/>
          </p:cNvSpPr>
          <p:nvPr>
            <p:ph type="title"/>
          </p:nvPr>
        </p:nvSpPr>
        <p:spPr>
          <a:xfrm>
            <a:off x="477672" y="245661"/>
            <a:ext cx="10876128" cy="1445028"/>
          </a:xfrm>
        </p:spPr>
        <p:txBody>
          <a:bodyPr>
            <a:noAutofit/>
          </a:bodyPr>
          <a:lstStyle/>
          <a:p>
            <a:pPr marL="0" marR="0" lvl="0" indent="0" defTabSz="914400" rtl="0" eaLnBrk="1" fontAlgn="base" latinLnBrk="0" hangingPunct="1">
              <a:lnSpc>
                <a:spcPct val="90000"/>
              </a:lnSpc>
              <a:spcBef>
                <a:spcPct val="0"/>
              </a:spcBef>
              <a:spcAft>
                <a:spcPct val="0"/>
              </a:spcAft>
              <a:tabLst/>
              <a:defRPr/>
            </a:pPr>
            <a:r>
              <a:rPr kumimoji="0" lang="ru-RU" altLang="uk-UA"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Навчалась</a:t>
            </a:r>
            <a:r>
              <a:rPr kumimoji="0" lang="ru-RU" altLang="uk-UA"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у </a:t>
            </a:r>
            <a:r>
              <a:rPr kumimoji="0" lang="ru-RU" altLang="uk-UA"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Київському</a:t>
            </a:r>
            <a:r>
              <a:rPr kumimoji="0" lang="ru-RU" altLang="uk-UA"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педагогічному</a:t>
            </a:r>
            <a:r>
              <a:rPr kumimoji="0" lang="ru-RU" altLang="uk-UA"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інституті</a:t>
            </a:r>
            <a:r>
              <a:rPr kumimoji="0" lang="ru-RU" altLang="uk-UA"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br>
              <a:rPr kumimoji="0" lang="ru-RU" altLang="uk-UA"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ru-RU" altLang="uk-UA" sz="28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1956 р. </a:t>
            </a:r>
            <a:r>
              <a:rPr kumimoji="0" lang="ru-RU" altLang="uk-UA"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закінчила</a:t>
            </a:r>
            <a:r>
              <a:rPr kumimoji="0" lang="ru-RU" altLang="uk-UA"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Московський</a:t>
            </a:r>
            <a:r>
              <a:rPr kumimoji="0" lang="ru-RU" altLang="uk-UA"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літературний</a:t>
            </a:r>
            <a:r>
              <a:rPr kumimoji="0" lang="ru-RU" altLang="uk-UA"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інститут</a:t>
            </a:r>
            <a:r>
              <a:rPr kumimoji="0" lang="ru-RU" altLang="uk-UA"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uk-UA"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імені</a:t>
            </a:r>
            <a:r>
              <a:rPr kumimoji="0" lang="ru-RU" altLang="uk-UA"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О. М. Горького.</a:t>
            </a:r>
            <a:endParaRPr lang="uk-UA" sz="2800" dirty="0"/>
          </a:p>
        </p:txBody>
      </p:sp>
      <p:pic>
        <p:nvPicPr>
          <p:cNvPr id="1026" name="Picture 2" descr="Картинки по запросу &quot;московский литературный институт имени горького&quot;">
            <a:extLst>
              <a:ext uri="{FF2B5EF4-FFF2-40B4-BE49-F238E27FC236}">
                <a16:creationId xmlns:a16="http://schemas.microsoft.com/office/drawing/2014/main" id="{758F85B1-8F0D-4E83-9A36-9521388D16A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15736" y="2055981"/>
            <a:ext cx="5409374" cy="37264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Здание Литературного института (">
            <a:extLst>
              <a:ext uri="{FF2B5EF4-FFF2-40B4-BE49-F238E27FC236}">
                <a16:creationId xmlns:a16="http://schemas.microsoft.com/office/drawing/2014/main" id="{9B35EE37-A16E-4EF6-A80F-8872F5AD0E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489" y="1690689"/>
            <a:ext cx="4387045" cy="31224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38124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Картинки по запросу &quot;фон для презентації з книгою&quot;">
            <a:extLst>
              <a:ext uri="{FF2B5EF4-FFF2-40B4-BE49-F238E27FC236}">
                <a16:creationId xmlns:a16="http://schemas.microsoft.com/office/drawing/2014/main" id="{8F3699C2-EF4A-462D-8CEE-96F5A9EC7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91DA8998-7039-4B2C-81EA-074366422DE9}"/>
              </a:ext>
            </a:extLst>
          </p:cNvPr>
          <p:cNvSpPr>
            <a:spLocks noGrp="1"/>
          </p:cNvSpPr>
          <p:nvPr>
            <p:ph type="title"/>
          </p:nvPr>
        </p:nvSpPr>
        <p:spPr/>
        <p:txBody>
          <a:bodyPr>
            <a:noAutofit/>
          </a:bodyPr>
          <a:lstStyle/>
          <a:p>
            <a:pPr algn="just"/>
            <a:r>
              <a:rPr lang="ru-RU" sz="2800" b="0" i="0" dirty="0" err="1">
                <a:solidFill>
                  <a:srgbClr val="1F1F26"/>
                </a:solidFill>
                <a:effectLst/>
                <a:latin typeface="Times New Roman" panose="02020603050405020304" pitchFamily="18" charset="0"/>
                <a:cs typeface="Times New Roman" panose="02020603050405020304" pitchFamily="18" charset="0"/>
              </a:rPr>
              <a:t>Одразу</a:t>
            </a:r>
            <a:r>
              <a:rPr lang="ru-RU" sz="2800" b="0" i="0" dirty="0">
                <a:solidFill>
                  <a:srgbClr val="1F1F26"/>
                </a:solidFill>
                <a:effectLst/>
                <a:latin typeface="Times New Roman" panose="02020603050405020304" pitchFamily="18" charset="0"/>
                <a:cs typeface="Times New Roman" panose="02020603050405020304" pitchFamily="18" charset="0"/>
              </a:rPr>
              <a:t> </a:t>
            </a:r>
            <a:r>
              <a:rPr lang="ru-RU" sz="2800" b="0" i="0" dirty="0" err="1">
                <a:solidFill>
                  <a:srgbClr val="1F1F26"/>
                </a:solidFill>
                <a:effectLst/>
                <a:latin typeface="Times New Roman" panose="02020603050405020304" pitchFamily="18" charset="0"/>
                <a:cs typeface="Times New Roman" panose="02020603050405020304" pitchFamily="18" charset="0"/>
              </a:rPr>
              <a:t>після</a:t>
            </a:r>
            <a:r>
              <a:rPr lang="ru-RU" sz="2800" b="0" i="0" dirty="0">
                <a:solidFill>
                  <a:srgbClr val="1F1F26"/>
                </a:solidFill>
                <a:effectLst/>
                <a:latin typeface="Times New Roman" panose="02020603050405020304" pitchFamily="18" charset="0"/>
                <a:cs typeface="Times New Roman" panose="02020603050405020304" pitchFamily="18" charset="0"/>
              </a:rPr>
              <a:t> </a:t>
            </a:r>
            <a:r>
              <a:rPr lang="ru-RU" sz="2800" b="0" i="0" dirty="0" err="1">
                <a:solidFill>
                  <a:srgbClr val="1F1F26"/>
                </a:solidFill>
                <a:effectLst/>
                <a:latin typeface="Times New Roman" panose="02020603050405020304" pitchFamily="18" charset="0"/>
                <a:cs typeface="Times New Roman" panose="02020603050405020304" pitchFamily="18" charset="0"/>
              </a:rPr>
              <a:t>завершення</a:t>
            </a:r>
            <a:r>
              <a:rPr lang="ru-RU" sz="2800" b="0" i="0" dirty="0">
                <a:solidFill>
                  <a:srgbClr val="1F1F26"/>
                </a:solidFill>
                <a:effectLst/>
                <a:latin typeface="Times New Roman" panose="02020603050405020304" pitchFamily="18" charset="0"/>
                <a:cs typeface="Times New Roman" panose="02020603050405020304" pitchFamily="18" charset="0"/>
              </a:rPr>
              <a:t> </a:t>
            </a:r>
            <a:r>
              <a:rPr lang="ru-RU" sz="2800" b="0" i="0" dirty="0" err="1">
                <a:solidFill>
                  <a:srgbClr val="1F1F26"/>
                </a:solidFill>
                <a:effectLst/>
                <a:latin typeface="Times New Roman" panose="02020603050405020304" pitchFamily="18" charset="0"/>
                <a:cs typeface="Times New Roman" panose="02020603050405020304" pitchFamily="18" charset="0"/>
              </a:rPr>
              <a:t>навчання</a:t>
            </a:r>
            <a:r>
              <a:rPr lang="ru-RU" sz="2800" b="0" i="0" dirty="0">
                <a:solidFill>
                  <a:srgbClr val="1F1F26"/>
                </a:solidFill>
                <a:effectLst/>
                <a:latin typeface="Times New Roman" panose="02020603050405020304" pitchFamily="18" charset="0"/>
                <a:cs typeface="Times New Roman" panose="02020603050405020304" pitchFamily="18" charset="0"/>
              </a:rPr>
              <a:t> </a:t>
            </a:r>
            <a:r>
              <a:rPr lang="ru-RU" sz="2800" b="0" i="0" dirty="0" err="1">
                <a:solidFill>
                  <a:srgbClr val="1F1F26"/>
                </a:solidFill>
                <a:effectLst/>
                <a:latin typeface="Times New Roman" panose="02020603050405020304" pitchFamily="18" charset="0"/>
                <a:cs typeface="Times New Roman" panose="02020603050405020304" pitchFamily="18" charset="0"/>
              </a:rPr>
              <a:t>Ліна</a:t>
            </a:r>
            <a:r>
              <a:rPr lang="ru-RU" sz="2800" b="0" i="0" dirty="0">
                <a:solidFill>
                  <a:srgbClr val="1F1F26"/>
                </a:solidFill>
                <a:effectLst/>
                <a:latin typeface="Times New Roman" panose="02020603050405020304" pitchFamily="18" charset="0"/>
                <a:cs typeface="Times New Roman" panose="02020603050405020304" pitchFamily="18" charset="0"/>
              </a:rPr>
              <a:t> Костенко видала свою </a:t>
            </a:r>
            <a:r>
              <a:rPr lang="ru-RU" sz="2800" b="0" i="0" dirty="0" err="1">
                <a:solidFill>
                  <a:srgbClr val="1F1F26"/>
                </a:solidFill>
                <a:effectLst/>
                <a:latin typeface="Times New Roman" panose="02020603050405020304" pitchFamily="18" charset="0"/>
                <a:cs typeface="Times New Roman" panose="02020603050405020304" pitchFamily="18" charset="0"/>
              </a:rPr>
              <a:t>дебютну</a:t>
            </a:r>
            <a:r>
              <a:rPr lang="ru-RU" sz="2800" b="0" i="0" dirty="0">
                <a:solidFill>
                  <a:srgbClr val="1F1F26"/>
                </a:solidFill>
                <a:effectLst/>
                <a:latin typeface="Times New Roman" panose="02020603050405020304" pitchFamily="18" charset="0"/>
                <a:cs typeface="Times New Roman" panose="02020603050405020304" pitchFamily="18" charset="0"/>
              </a:rPr>
              <a:t> </a:t>
            </a:r>
            <a:r>
              <a:rPr lang="ru-RU" sz="2800" b="0" i="0" dirty="0" err="1">
                <a:solidFill>
                  <a:srgbClr val="1F1F26"/>
                </a:solidFill>
                <a:effectLst/>
                <a:latin typeface="Times New Roman" panose="02020603050405020304" pitchFamily="18" charset="0"/>
                <a:cs typeface="Times New Roman" panose="02020603050405020304" pitchFamily="18" charset="0"/>
              </a:rPr>
              <a:t>збірку</a:t>
            </a:r>
            <a:r>
              <a:rPr lang="ru-RU" sz="2800" b="0" i="0" dirty="0">
                <a:solidFill>
                  <a:srgbClr val="1F1F26"/>
                </a:solidFill>
                <a:effectLst/>
                <a:latin typeface="Times New Roman" panose="02020603050405020304" pitchFamily="18" charset="0"/>
                <a:cs typeface="Times New Roman" panose="02020603050405020304" pitchFamily="18" charset="0"/>
              </a:rPr>
              <a:t> </a:t>
            </a:r>
            <a:r>
              <a:rPr lang="ru-RU" sz="2800" b="0" i="0" dirty="0" err="1">
                <a:solidFill>
                  <a:srgbClr val="1F1F26"/>
                </a:solidFill>
                <a:effectLst/>
                <a:latin typeface="Times New Roman" panose="02020603050405020304" pitchFamily="18" charset="0"/>
                <a:cs typeface="Times New Roman" panose="02020603050405020304" pitchFamily="18" charset="0"/>
              </a:rPr>
              <a:t>поезій</a:t>
            </a:r>
            <a:r>
              <a:rPr lang="ru-RU" sz="2800" b="0" i="0" dirty="0">
                <a:solidFill>
                  <a:srgbClr val="1F1F26"/>
                </a:solidFill>
                <a:effectLst/>
                <a:latin typeface="Times New Roman" panose="02020603050405020304" pitchFamily="18" charset="0"/>
                <a:cs typeface="Times New Roman" panose="02020603050405020304" pitchFamily="18" charset="0"/>
              </a:rPr>
              <a:t> «</a:t>
            </a:r>
            <a:r>
              <a:rPr lang="ru-RU" sz="2800" b="0" i="0" dirty="0" err="1">
                <a:solidFill>
                  <a:srgbClr val="1F1F26"/>
                </a:solidFill>
                <a:effectLst/>
                <a:latin typeface="Times New Roman" panose="02020603050405020304" pitchFamily="18" charset="0"/>
                <a:cs typeface="Times New Roman" panose="02020603050405020304" pitchFamily="18" charset="0"/>
              </a:rPr>
              <a:t>Проміння</a:t>
            </a:r>
            <a:r>
              <a:rPr lang="ru-RU" sz="2800" b="0" i="0" dirty="0">
                <a:solidFill>
                  <a:srgbClr val="1F1F26"/>
                </a:solidFill>
                <a:effectLst/>
                <a:latin typeface="Times New Roman" panose="02020603050405020304" pitchFamily="18" charset="0"/>
                <a:cs typeface="Times New Roman" panose="02020603050405020304" pitchFamily="18" charset="0"/>
              </a:rPr>
              <a:t> </a:t>
            </a:r>
            <a:r>
              <a:rPr lang="ru-RU" sz="2800" b="0" i="0" dirty="0" err="1">
                <a:solidFill>
                  <a:srgbClr val="1F1F26"/>
                </a:solidFill>
                <a:effectLst/>
                <a:latin typeface="Times New Roman" panose="02020603050405020304" pitchFamily="18" charset="0"/>
                <a:cs typeface="Times New Roman" panose="02020603050405020304" pitchFamily="18" charset="0"/>
              </a:rPr>
              <a:t>землі</a:t>
            </a:r>
            <a:r>
              <a:rPr lang="ru-RU" sz="2800" b="0" i="0" dirty="0">
                <a:solidFill>
                  <a:srgbClr val="1F1F26"/>
                </a:solidFill>
                <a:effectLst/>
                <a:latin typeface="Times New Roman" panose="02020603050405020304" pitchFamily="18" charset="0"/>
                <a:cs typeface="Times New Roman" panose="02020603050405020304" pitchFamily="18" charset="0"/>
              </a:rPr>
              <a:t>»,</a:t>
            </a:r>
            <a:r>
              <a:rPr lang="ru-RU" sz="2800" b="0" i="0" dirty="0" err="1">
                <a:solidFill>
                  <a:srgbClr val="1F1F26"/>
                </a:solidFill>
                <a:effectLst/>
                <a:latin typeface="Times New Roman" panose="02020603050405020304" pitchFamily="18" charset="0"/>
                <a:cs typeface="Times New Roman" panose="02020603050405020304" pitchFamily="18" charset="0"/>
              </a:rPr>
              <a:t>згодом</a:t>
            </a:r>
            <a:r>
              <a:rPr lang="ru-RU" sz="2800" b="0" i="0" dirty="0">
                <a:solidFill>
                  <a:srgbClr val="1F1F26"/>
                </a:solidFill>
                <a:effectLst/>
                <a:latin typeface="Times New Roman" panose="02020603050405020304" pitchFamily="18" charset="0"/>
                <a:cs typeface="Times New Roman" panose="02020603050405020304" pitchFamily="18" charset="0"/>
              </a:rPr>
              <a:t> «</a:t>
            </a:r>
            <a:r>
              <a:rPr lang="ru-RU" sz="2800" b="0" i="0" dirty="0" err="1">
                <a:solidFill>
                  <a:srgbClr val="1F1F26"/>
                </a:solidFill>
                <a:effectLst/>
                <a:latin typeface="Times New Roman" panose="02020603050405020304" pitchFamily="18" charset="0"/>
                <a:cs typeface="Times New Roman" panose="02020603050405020304" pitchFamily="18" charset="0"/>
              </a:rPr>
              <a:t>Вітрила</a:t>
            </a:r>
            <a:r>
              <a:rPr lang="ru-RU" sz="2800" b="0" i="0" dirty="0">
                <a:solidFill>
                  <a:srgbClr val="1F1F26"/>
                </a:solidFill>
                <a:effectLst/>
                <a:latin typeface="Times New Roman" panose="02020603050405020304" pitchFamily="18" charset="0"/>
                <a:cs typeface="Times New Roman" panose="02020603050405020304" pitchFamily="18" charset="0"/>
              </a:rPr>
              <a:t>», «</a:t>
            </a:r>
            <a:r>
              <a:rPr lang="ru-RU" sz="2800" b="0" i="0" dirty="0" err="1">
                <a:solidFill>
                  <a:srgbClr val="1F1F26"/>
                </a:solidFill>
                <a:effectLst/>
                <a:latin typeface="Times New Roman" panose="02020603050405020304" pitchFamily="18" charset="0"/>
                <a:cs typeface="Times New Roman" panose="02020603050405020304" pitchFamily="18" charset="0"/>
              </a:rPr>
              <a:t>Мандрівка</a:t>
            </a:r>
            <a:r>
              <a:rPr lang="ru-RU" sz="2800" b="0" i="0" dirty="0">
                <a:solidFill>
                  <a:srgbClr val="1F1F26"/>
                </a:solidFill>
                <a:effectLst/>
                <a:latin typeface="Times New Roman" panose="02020603050405020304" pitchFamily="18" charset="0"/>
                <a:cs typeface="Times New Roman" panose="02020603050405020304" pitchFamily="18" charset="0"/>
              </a:rPr>
              <a:t> </a:t>
            </a:r>
            <a:r>
              <a:rPr lang="ru-RU" sz="2800" b="0" i="0" dirty="0" err="1">
                <a:solidFill>
                  <a:srgbClr val="1F1F26"/>
                </a:solidFill>
                <a:effectLst/>
                <a:latin typeface="Times New Roman" panose="02020603050405020304" pitchFamily="18" charset="0"/>
                <a:cs typeface="Times New Roman" panose="02020603050405020304" pitchFamily="18" charset="0"/>
              </a:rPr>
              <a:t>серця</a:t>
            </a:r>
            <a:r>
              <a:rPr lang="ru-RU" sz="2800" b="0" i="0" dirty="0">
                <a:solidFill>
                  <a:srgbClr val="1F1F26"/>
                </a:solidFill>
                <a:effectLst/>
                <a:latin typeface="Times New Roman" panose="02020603050405020304" pitchFamily="18" charset="0"/>
                <a:cs typeface="Times New Roman" panose="02020603050405020304" pitchFamily="18" charset="0"/>
              </a:rPr>
              <a:t>»</a:t>
            </a:r>
            <a:endParaRPr lang="uk-UA" sz="2800" dirty="0">
              <a:latin typeface="Times New Roman" panose="02020603050405020304" pitchFamily="18" charset="0"/>
              <a:cs typeface="Times New Roman" panose="02020603050405020304" pitchFamily="18" charset="0"/>
            </a:endParaRPr>
          </a:p>
        </p:txBody>
      </p:sp>
      <p:pic>
        <p:nvPicPr>
          <p:cNvPr id="1026" name="Picture 2" descr="Картинки по запросу &quot;Проміння землі».&quot;">
            <a:extLst>
              <a:ext uri="{FF2B5EF4-FFF2-40B4-BE49-F238E27FC236}">
                <a16:creationId xmlns:a16="http://schemas.microsoft.com/office/drawing/2014/main" id="{F1D6D572-60AE-4C18-A408-A1F8B07DFCE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2000197"/>
            <a:ext cx="6053919" cy="29961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Картинки по запросу &quot;збірка «Вітрила»&quot;">
            <a:extLst>
              <a:ext uri="{FF2B5EF4-FFF2-40B4-BE49-F238E27FC236}">
                <a16:creationId xmlns:a16="http://schemas.microsoft.com/office/drawing/2014/main" id="{B9C1ABF9-DEEC-4045-9F37-00C455F99C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9197" y="2688349"/>
            <a:ext cx="16002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Картинки по запросу &quot;збірка «Мандрівки серця»&quot;">
            <a:extLst>
              <a:ext uri="{FF2B5EF4-FFF2-40B4-BE49-F238E27FC236}">
                <a16:creationId xmlns:a16="http://schemas.microsoft.com/office/drawing/2014/main" id="{A4B6F1EE-4688-4C85-B9C2-B169B45924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43356" y="2688349"/>
            <a:ext cx="1695450" cy="2695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81704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Картинки по запросу &quot;фон для презентації з книгою&quot;">
            <a:extLst>
              <a:ext uri="{FF2B5EF4-FFF2-40B4-BE49-F238E27FC236}">
                <a16:creationId xmlns:a16="http://schemas.microsoft.com/office/drawing/2014/main" id="{BC5493B8-5BCB-460D-8884-C007A4D7C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EAAF5DA9-6BF8-4E20-AF1C-5F92311CDD2A}"/>
              </a:ext>
            </a:extLst>
          </p:cNvPr>
          <p:cNvSpPr>
            <a:spLocks noGrp="1"/>
          </p:cNvSpPr>
          <p:nvPr>
            <p:ph type="title"/>
          </p:nvPr>
        </p:nvSpPr>
        <p:spPr>
          <a:xfrm>
            <a:off x="838200" y="289635"/>
            <a:ext cx="10515600" cy="1325563"/>
          </a:xfrm>
        </p:spPr>
        <p:txBody>
          <a:bodyPr>
            <a:normAutofit/>
          </a:bodyPr>
          <a:lstStyle/>
          <a:p>
            <a:pPr algn="just"/>
            <a:r>
              <a:rPr lang="ru-RU" sz="2800" b="0" i="0" dirty="0">
                <a:solidFill>
                  <a:srgbClr val="444444"/>
                </a:solidFill>
                <a:effectLst/>
                <a:latin typeface="Times New Roman" panose="02020603050405020304" pitchFamily="18" charset="0"/>
                <a:cs typeface="Times New Roman" panose="02020603050405020304" pitchFamily="18" charset="0"/>
              </a:rPr>
              <a:t>На початку 1960-х брала участь у </a:t>
            </a:r>
            <a:r>
              <a:rPr lang="ru-RU" sz="2800" b="0" i="0" dirty="0" err="1">
                <a:solidFill>
                  <a:srgbClr val="444444"/>
                </a:solidFill>
                <a:effectLst/>
                <a:latin typeface="Times New Roman" panose="02020603050405020304" pitchFamily="18" charset="0"/>
                <a:cs typeface="Times New Roman" panose="02020603050405020304" pitchFamily="18" charset="0"/>
              </a:rPr>
              <a:t>літературних</a:t>
            </a:r>
            <a:r>
              <a:rPr lang="ru-RU" sz="2800" b="0" i="0" dirty="0">
                <a:solidFill>
                  <a:srgbClr val="444444"/>
                </a:solidFill>
                <a:effectLst/>
                <a:latin typeface="Times New Roman" panose="02020603050405020304" pitchFamily="18" charset="0"/>
                <a:cs typeface="Times New Roman" panose="02020603050405020304" pitchFamily="18" charset="0"/>
              </a:rPr>
              <a:t> </a:t>
            </a:r>
            <a:r>
              <a:rPr lang="ru-RU" sz="2800" b="0" i="0" dirty="0" err="1">
                <a:solidFill>
                  <a:srgbClr val="444444"/>
                </a:solidFill>
                <a:effectLst/>
                <a:latin typeface="Times New Roman" panose="02020603050405020304" pitchFamily="18" charset="0"/>
                <a:cs typeface="Times New Roman" panose="02020603050405020304" pitchFamily="18" charset="0"/>
              </a:rPr>
              <a:t>вечорах</a:t>
            </a:r>
            <a:r>
              <a:rPr lang="ru-RU" sz="2800" b="0" i="0" dirty="0">
                <a:solidFill>
                  <a:srgbClr val="444444"/>
                </a:solidFill>
                <a:effectLst/>
                <a:latin typeface="Times New Roman" panose="02020603050405020304" pitchFamily="18" charset="0"/>
                <a:cs typeface="Times New Roman" panose="02020603050405020304" pitchFamily="18" charset="0"/>
              </a:rPr>
              <a:t> </a:t>
            </a:r>
            <a:r>
              <a:rPr lang="ru-RU" sz="2800" b="0" i="0" dirty="0" err="1">
                <a:solidFill>
                  <a:srgbClr val="444444"/>
                </a:solidFill>
                <a:effectLst/>
                <a:latin typeface="Times New Roman" panose="02020603050405020304" pitchFamily="18" charset="0"/>
                <a:cs typeface="Times New Roman" panose="02020603050405020304" pitchFamily="18" charset="0"/>
              </a:rPr>
              <a:t>київського</a:t>
            </a:r>
            <a:r>
              <a:rPr lang="ru-RU" sz="2800" b="0" i="0" dirty="0">
                <a:solidFill>
                  <a:srgbClr val="444444"/>
                </a:solidFill>
                <a:effectLst/>
                <a:latin typeface="Times New Roman" panose="02020603050405020304" pitchFamily="18" charset="0"/>
                <a:cs typeface="Times New Roman" panose="02020603050405020304" pitchFamily="18" charset="0"/>
              </a:rPr>
              <a:t> Клубу </a:t>
            </a:r>
            <a:r>
              <a:rPr lang="ru-RU" sz="2800" b="0" i="0" dirty="0" err="1">
                <a:solidFill>
                  <a:srgbClr val="444444"/>
                </a:solidFill>
                <a:effectLst/>
                <a:latin typeface="Times New Roman" panose="02020603050405020304" pitchFamily="18" charset="0"/>
                <a:cs typeface="Times New Roman" panose="02020603050405020304" pitchFamily="18" charset="0"/>
              </a:rPr>
              <a:t>творчої</a:t>
            </a:r>
            <a:r>
              <a:rPr lang="ru-RU" sz="2800" b="0" i="0" dirty="0">
                <a:solidFill>
                  <a:srgbClr val="444444"/>
                </a:solidFill>
                <a:effectLst/>
                <a:latin typeface="Times New Roman" panose="02020603050405020304" pitchFamily="18" charset="0"/>
                <a:cs typeface="Times New Roman" panose="02020603050405020304" pitchFamily="18" charset="0"/>
              </a:rPr>
              <a:t> </a:t>
            </a:r>
            <a:r>
              <a:rPr lang="ru-RU" sz="2800" b="0" i="0" dirty="0" err="1">
                <a:solidFill>
                  <a:srgbClr val="444444"/>
                </a:solidFill>
                <a:effectLst/>
                <a:latin typeface="Times New Roman" panose="02020603050405020304" pitchFamily="18" charset="0"/>
                <a:cs typeface="Times New Roman" panose="02020603050405020304" pitchFamily="18" charset="0"/>
              </a:rPr>
              <a:t>молоді</a:t>
            </a:r>
            <a:r>
              <a:rPr lang="ru-RU" sz="2800" b="0" i="0" dirty="0">
                <a:solidFill>
                  <a:srgbClr val="444444"/>
                </a:solidFill>
                <a:effectLst/>
                <a:latin typeface="Times New Roman" panose="02020603050405020304" pitchFamily="18" charset="0"/>
                <a:cs typeface="Times New Roman" panose="02020603050405020304" pitchFamily="18" charset="0"/>
              </a:rPr>
              <a:t>.</a:t>
            </a:r>
            <a:endParaRPr lang="uk-UA" sz="2800" dirty="0">
              <a:latin typeface="Times New Roman" panose="02020603050405020304" pitchFamily="18" charset="0"/>
              <a:cs typeface="Times New Roman" panose="02020603050405020304" pitchFamily="18" charset="0"/>
            </a:endParaRPr>
          </a:p>
        </p:txBody>
      </p:sp>
      <p:pic>
        <p:nvPicPr>
          <p:cNvPr id="4" name="Рисунок 3" descr="133-18-3.jpg">
            <a:extLst>
              <a:ext uri="{FF2B5EF4-FFF2-40B4-BE49-F238E27FC236}">
                <a16:creationId xmlns:a16="http://schemas.microsoft.com/office/drawing/2014/main" id="{6745A612-43E3-4ABB-871A-EC289E4FA659}"/>
              </a:ext>
            </a:extLst>
          </p:cNvPr>
          <p:cNvPicPr>
            <a:picLocks noChangeAspect="1"/>
          </p:cNvPicPr>
          <p:nvPr/>
        </p:nvPicPr>
        <p:blipFill>
          <a:blip r:embed="rId3"/>
          <a:srcRect t="14627" b="14627"/>
          <a:stretch>
            <a:fillRect/>
          </a:stretch>
        </p:blipFill>
        <p:spPr bwMode="auto">
          <a:xfrm>
            <a:off x="6727129" y="1904832"/>
            <a:ext cx="4626671" cy="40949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050" name="Picture 2" descr="Картинки по запросу &quot;ліна костенко&quot;">
            <a:extLst>
              <a:ext uri="{FF2B5EF4-FFF2-40B4-BE49-F238E27FC236}">
                <a16:creationId xmlns:a16="http://schemas.microsoft.com/office/drawing/2014/main" id="{D74A6664-DF1A-49AA-9E04-9C4D34F2B04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96207" y="1600776"/>
            <a:ext cx="4626671" cy="3484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6514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0-#ppt_w/2"/>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Картинки по запросу &quot;фон для презентації з книгою&quot;">
            <a:extLst>
              <a:ext uri="{FF2B5EF4-FFF2-40B4-BE49-F238E27FC236}">
                <a16:creationId xmlns:a16="http://schemas.microsoft.com/office/drawing/2014/main" id="{F4C98D75-51E6-4208-B98A-8BFB52B99B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47E0DD15-00D0-4163-A474-9BC7F6EDB271}"/>
              </a:ext>
            </a:extLst>
          </p:cNvPr>
          <p:cNvSpPr>
            <a:spLocks noGrp="1"/>
          </p:cNvSpPr>
          <p:nvPr>
            <p:ph type="title"/>
          </p:nvPr>
        </p:nvSpPr>
        <p:spPr>
          <a:xfrm>
            <a:off x="838200" y="328683"/>
            <a:ext cx="10515600" cy="1325563"/>
          </a:xfrm>
        </p:spPr>
        <p:txBody>
          <a:bodyPr>
            <a:normAutofit/>
          </a:bodyPr>
          <a:lstStyle/>
          <a:p>
            <a:pPr algn="just"/>
            <a:r>
              <a:rPr lang="ru-RU" sz="2800" b="0" i="0" dirty="0">
                <a:solidFill>
                  <a:srgbClr val="0A0A0A"/>
                </a:solidFill>
                <a:effectLst/>
                <a:latin typeface="Times New Roman" panose="02020603050405020304" pitchFamily="18" charset="0"/>
                <a:cs typeface="Times New Roman" panose="02020603050405020304" pitchFamily="18" charset="0"/>
              </a:rPr>
              <a:t>"</a:t>
            </a:r>
            <a:r>
              <a:rPr lang="ru-RU" sz="2800" b="0" i="0" dirty="0" err="1">
                <a:solidFill>
                  <a:srgbClr val="0A0A0A"/>
                </a:solidFill>
                <a:effectLst/>
                <a:latin typeface="Times New Roman" panose="02020603050405020304" pitchFamily="18" charset="0"/>
                <a:cs typeface="Times New Roman" panose="02020603050405020304" pitchFamily="18" charset="0"/>
              </a:rPr>
              <a:t>Зоряний</a:t>
            </a:r>
            <a:r>
              <a:rPr lang="ru-RU" sz="2800" b="0" i="0" dirty="0">
                <a:solidFill>
                  <a:srgbClr val="0A0A0A"/>
                </a:solidFill>
                <a:effectLst/>
                <a:latin typeface="Times New Roman" panose="02020603050405020304" pitchFamily="18" charset="0"/>
                <a:cs typeface="Times New Roman" panose="02020603050405020304" pitchFamily="18" charset="0"/>
              </a:rPr>
              <a:t> </a:t>
            </a:r>
            <a:r>
              <a:rPr lang="ru-RU" sz="2800" b="0" i="0" dirty="0" err="1">
                <a:solidFill>
                  <a:srgbClr val="0A0A0A"/>
                </a:solidFill>
                <a:effectLst/>
                <a:latin typeface="Times New Roman" panose="02020603050405020304" pitchFamily="18" charset="0"/>
                <a:cs typeface="Times New Roman" panose="02020603050405020304" pitchFamily="18" charset="0"/>
              </a:rPr>
              <a:t>інтеграл</a:t>
            </a:r>
            <a:r>
              <a:rPr lang="ru-RU" sz="2800" b="0" i="0" dirty="0">
                <a:solidFill>
                  <a:srgbClr val="0A0A0A"/>
                </a:solidFill>
                <a:effectLst/>
                <a:latin typeface="Times New Roman" panose="02020603050405020304" pitchFamily="18" charset="0"/>
                <a:cs typeface="Times New Roman" panose="02020603050405020304" pitchFamily="18" charset="0"/>
              </a:rPr>
              <a:t>" 1962 року заборонила до </a:t>
            </a:r>
            <a:r>
              <a:rPr lang="ru-RU" sz="2800" b="0" i="0" dirty="0" err="1">
                <a:solidFill>
                  <a:srgbClr val="0A0A0A"/>
                </a:solidFill>
                <a:effectLst/>
                <a:latin typeface="Times New Roman" panose="02020603050405020304" pitchFamily="18" charset="0"/>
                <a:cs typeface="Times New Roman" panose="02020603050405020304" pitchFamily="18" charset="0"/>
              </a:rPr>
              <a:t>друку</a:t>
            </a:r>
            <a:r>
              <a:rPr lang="ru-RU" sz="2800" b="0" i="0" dirty="0">
                <a:solidFill>
                  <a:srgbClr val="0A0A0A"/>
                </a:solidFill>
                <a:effectLst/>
                <a:latin typeface="Times New Roman" panose="02020603050405020304" pitchFamily="18" charset="0"/>
                <a:cs typeface="Times New Roman" panose="02020603050405020304" pitchFamily="18" charset="0"/>
              </a:rPr>
              <a:t> цензура, і </a:t>
            </a:r>
            <a:r>
              <a:rPr lang="ru-RU" sz="2800" b="0" i="0" dirty="0" err="1">
                <a:solidFill>
                  <a:srgbClr val="0A0A0A"/>
                </a:solidFill>
                <a:effectLst/>
                <a:latin typeface="Times New Roman" panose="02020603050405020304" pitchFamily="18" charset="0"/>
                <a:cs typeface="Times New Roman" panose="02020603050405020304" pitchFamily="18" charset="0"/>
              </a:rPr>
              <a:t>відтоді</a:t>
            </a:r>
            <a:r>
              <a:rPr lang="ru-RU" sz="2800" b="0" i="0" dirty="0">
                <a:solidFill>
                  <a:srgbClr val="0A0A0A"/>
                </a:solidFill>
                <a:effectLst/>
                <a:latin typeface="Times New Roman" panose="02020603050405020304" pitchFamily="18" charset="0"/>
                <a:cs typeface="Times New Roman" panose="02020603050405020304" pitchFamily="18" charset="0"/>
              </a:rPr>
              <a:t> </a:t>
            </a:r>
            <a:r>
              <a:rPr lang="ru-RU" sz="2800" b="0" i="0" dirty="0" err="1">
                <a:solidFill>
                  <a:srgbClr val="0A0A0A"/>
                </a:solidFill>
                <a:effectLst/>
                <a:latin typeface="Times New Roman" panose="02020603050405020304" pitchFamily="18" charset="0"/>
                <a:cs typeface="Times New Roman" panose="02020603050405020304" pitchFamily="18" charset="0"/>
              </a:rPr>
              <a:t>ім'я</a:t>
            </a:r>
            <a:r>
              <a:rPr lang="ru-RU" sz="2800" b="0" i="0" dirty="0">
                <a:solidFill>
                  <a:srgbClr val="0A0A0A"/>
                </a:solidFill>
                <a:effectLst/>
                <a:latin typeface="Times New Roman" panose="02020603050405020304" pitchFamily="18" charset="0"/>
                <a:cs typeface="Times New Roman" panose="02020603050405020304" pitchFamily="18" charset="0"/>
              </a:rPr>
              <a:t> </a:t>
            </a:r>
            <a:r>
              <a:rPr lang="ru-RU" sz="2800" b="0" i="0" dirty="0" err="1">
                <a:solidFill>
                  <a:srgbClr val="0A0A0A"/>
                </a:solidFill>
                <a:effectLst/>
                <a:latin typeface="Times New Roman" panose="02020603050405020304" pitchFamily="18" charset="0"/>
                <a:cs typeface="Times New Roman" panose="02020603050405020304" pitchFamily="18" charset="0"/>
              </a:rPr>
              <a:t>Ліни</a:t>
            </a:r>
            <a:r>
              <a:rPr lang="ru-RU" sz="2800" b="0" i="0" dirty="0">
                <a:solidFill>
                  <a:srgbClr val="0A0A0A"/>
                </a:solidFill>
                <a:effectLst/>
                <a:latin typeface="Times New Roman" panose="02020603050405020304" pitchFamily="18" charset="0"/>
                <a:cs typeface="Times New Roman" panose="02020603050405020304" pitchFamily="18" charset="0"/>
              </a:rPr>
              <a:t> Костенко </a:t>
            </a:r>
            <a:r>
              <a:rPr lang="ru-RU" sz="2800" b="0" i="0" dirty="0" err="1">
                <a:solidFill>
                  <a:srgbClr val="0A0A0A"/>
                </a:solidFill>
                <a:effectLst/>
                <a:latin typeface="Times New Roman" panose="02020603050405020304" pitchFamily="18" charset="0"/>
                <a:cs typeface="Times New Roman" panose="02020603050405020304" pitchFamily="18" charset="0"/>
              </a:rPr>
              <a:t>зникло</a:t>
            </a:r>
            <a:r>
              <a:rPr lang="ru-RU" sz="2800" b="0" i="0" dirty="0">
                <a:solidFill>
                  <a:srgbClr val="0A0A0A"/>
                </a:solidFill>
                <a:effectLst/>
                <a:latin typeface="Times New Roman" panose="02020603050405020304" pitchFamily="18" charset="0"/>
                <a:cs typeface="Times New Roman" panose="02020603050405020304" pitchFamily="18" charset="0"/>
              </a:rPr>
              <a:t> на 15 </a:t>
            </a:r>
            <a:r>
              <a:rPr lang="ru-RU" sz="2800" b="0" i="0" dirty="0" err="1">
                <a:solidFill>
                  <a:srgbClr val="0A0A0A"/>
                </a:solidFill>
                <a:effectLst/>
                <a:latin typeface="Times New Roman" panose="02020603050405020304" pitchFamily="18" charset="0"/>
                <a:cs typeface="Times New Roman" panose="02020603050405020304" pitchFamily="18" charset="0"/>
              </a:rPr>
              <a:t>років</a:t>
            </a:r>
            <a:r>
              <a:rPr lang="ru-RU" sz="2800" b="0" i="0" dirty="0">
                <a:solidFill>
                  <a:srgbClr val="0A0A0A"/>
                </a:solidFill>
                <a:effectLst/>
                <a:latin typeface="Times New Roman" panose="02020603050405020304" pitchFamily="18" charset="0"/>
                <a:cs typeface="Times New Roman" panose="02020603050405020304" pitchFamily="18" charset="0"/>
              </a:rPr>
              <a:t>.</a:t>
            </a:r>
            <a:endParaRPr lang="uk-UA"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8B01B2A6-AA11-4EBE-B445-705D7EB17F19}"/>
              </a:ext>
            </a:extLst>
          </p:cNvPr>
          <p:cNvSpPr>
            <a:spLocks noGrp="1"/>
          </p:cNvSpPr>
          <p:nvPr>
            <p:ph idx="1"/>
          </p:nvPr>
        </p:nvSpPr>
        <p:spPr>
          <a:xfrm>
            <a:off x="838200" y="1690688"/>
            <a:ext cx="10515600" cy="1628775"/>
          </a:xfrm>
        </p:spPr>
        <p:txBody>
          <a:bodyPr>
            <a:normAutofit lnSpcReduction="10000"/>
          </a:bodyPr>
          <a:lstStyle/>
          <a:p>
            <a:pPr marL="0" indent="0" algn="just">
              <a:buNone/>
            </a:pPr>
            <a:r>
              <a:rPr lang="ru-RU" sz="2400" b="0" i="0" dirty="0">
                <a:solidFill>
                  <a:srgbClr val="0A0A0A"/>
                </a:solidFill>
                <a:effectLst/>
                <a:latin typeface="Times New Roman" panose="02020603050405020304" pitchFamily="18" charset="0"/>
                <a:cs typeface="Times New Roman" panose="02020603050405020304" pitchFamily="18" charset="0"/>
              </a:rPr>
              <a:t>За час </a:t>
            </a:r>
            <a:r>
              <a:rPr lang="ru-RU" sz="2400" b="0" i="0" dirty="0" err="1">
                <a:solidFill>
                  <a:srgbClr val="0A0A0A"/>
                </a:solidFill>
                <a:effectLst/>
                <a:latin typeface="Times New Roman" panose="02020603050405020304" pitchFamily="18" charset="0"/>
                <a:cs typeface="Times New Roman" panose="02020603050405020304" pitchFamily="18" charset="0"/>
              </a:rPr>
              <a:t>вимушеного</a:t>
            </a:r>
            <a:r>
              <a:rPr lang="ru-RU" sz="2400" b="0" i="0" dirty="0">
                <a:solidFill>
                  <a:srgbClr val="0A0A0A"/>
                </a:solidFill>
                <a:effectLst/>
                <a:latin typeface="Times New Roman" panose="02020603050405020304" pitchFamily="18" charset="0"/>
                <a:cs typeface="Times New Roman" panose="02020603050405020304" pitchFamily="18" charset="0"/>
              </a:rPr>
              <a:t> </a:t>
            </a:r>
            <a:r>
              <a:rPr lang="ru-RU" sz="2400" b="0" i="0" dirty="0" err="1">
                <a:solidFill>
                  <a:srgbClr val="0A0A0A"/>
                </a:solidFill>
                <a:effectLst/>
                <a:latin typeface="Times New Roman" panose="02020603050405020304" pitchFamily="18" charset="0"/>
                <a:cs typeface="Times New Roman" panose="02020603050405020304" pitchFamily="18" charset="0"/>
              </a:rPr>
              <a:t>мовчання</a:t>
            </a:r>
            <a:r>
              <a:rPr lang="ru-RU" sz="2400" b="0" i="0" dirty="0">
                <a:solidFill>
                  <a:srgbClr val="0A0A0A"/>
                </a:solidFill>
                <a:effectLst/>
                <a:latin typeface="Times New Roman" panose="02020603050405020304" pitchFamily="18" charset="0"/>
                <a:cs typeface="Times New Roman" panose="02020603050405020304" pitchFamily="18" charset="0"/>
              </a:rPr>
              <a:t> </a:t>
            </a:r>
            <a:r>
              <a:rPr lang="ru-RU" sz="2400" b="0" i="0" dirty="0" err="1">
                <a:solidFill>
                  <a:srgbClr val="0A0A0A"/>
                </a:solidFill>
                <a:effectLst/>
                <a:latin typeface="Times New Roman" panose="02020603050405020304" pitchFamily="18" charset="0"/>
                <a:cs typeface="Times New Roman" panose="02020603050405020304" pitchFamily="18" charset="0"/>
              </a:rPr>
              <a:t>поетеса</a:t>
            </a:r>
            <a:r>
              <a:rPr lang="ru-RU" sz="2400" b="0" i="0" dirty="0">
                <a:solidFill>
                  <a:srgbClr val="0A0A0A"/>
                </a:solidFill>
                <a:effectLst/>
                <a:latin typeface="Times New Roman" panose="02020603050405020304" pitchFamily="18" charset="0"/>
                <a:cs typeface="Times New Roman" panose="02020603050405020304" pitchFamily="18" charset="0"/>
              </a:rPr>
              <a:t> не </a:t>
            </a:r>
            <a:r>
              <a:rPr lang="ru-RU" sz="2400" b="0" i="0" dirty="0" err="1">
                <a:solidFill>
                  <a:srgbClr val="0A0A0A"/>
                </a:solidFill>
                <a:effectLst/>
                <a:latin typeface="Times New Roman" panose="02020603050405020304" pitchFamily="18" charset="0"/>
                <a:cs typeface="Times New Roman" panose="02020603050405020304" pitchFamily="18" charset="0"/>
              </a:rPr>
              <a:t>сиділа</a:t>
            </a:r>
            <a:r>
              <a:rPr lang="ru-RU" sz="2400" b="0" i="0" dirty="0">
                <a:solidFill>
                  <a:srgbClr val="0A0A0A"/>
                </a:solidFill>
                <a:effectLst/>
                <a:latin typeface="Times New Roman" panose="02020603050405020304" pitchFamily="18" charset="0"/>
                <a:cs typeface="Times New Roman" panose="02020603050405020304" pitchFamily="18" charset="0"/>
              </a:rPr>
              <a:t> </a:t>
            </a:r>
            <a:r>
              <a:rPr lang="ru-RU" sz="2400" b="0" i="0" dirty="0" err="1">
                <a:solidFill>
                  <a:srgbClr val="0A0A0A"/>
                </a:solidFill>
                <a:effectLst/>
                <a:latin typeface="Times New Roman" panose="02020603050405020304" pitchFamily="18" charset="0"/>
                <a:cs typeface="Times New Roman" panose="02020603050405020304" pitchFamily="18" charset="0"/>
              </a:rPr>
              <a:t>склавши</a:t>
            </a:r>
            <a:r>
              <a:rPr lang="ru-RU" sz="2400" b="0" i="0" dirty="0">
                <a:solidFill>
                  <a:srgbClr val="0A0A0A"/>
                </a:solidFill>
                <a:effectLst/>
                <a:latin typeface="Times New Roman" panose="02020603050405020304" pitchFamily="18" charset="0"/>
                <a:cs typeface="Times New Roman" panose="02020603050405020304" pitchFamily="18" charset="0"/>
              </a:rPr>
              <a:t> руки та створила </a:t>
            </a:r>
            <a:r>
              <a:rPr lang="ru-RU" sz="2400" b="0" i="0" dirty="0" err="1">
                <a:solidFill>
                  <a:srgbClr val="0A0A0A"/>
                </a:solidFill>
                <a:effectLst/>
                <a:latin typeface="Times New Roman" panose="02020603050405020304" pitchFamily="18" charset="0"/>
                <a:cs typeface="Times New Roman" panose="02020603050405020304" pitchFamily="18" charset="0"/>
              </a:rPr>
              <a:t>свої</a:t>
            </a:r>
            <a:r>
              <a:rPr lang="ru-RU" sz="2400" b="0" i="0" dirty="0">
                <a:solidFill>
                  <a:srgbClr val="0A0A0A"/>
                </a:solidFill>
                <a:effectLst/>
                <a:latin typeface="Times New Roman" panose="02020603050405020304" pitchFamily="18" charset="0"/>
                <a:cs typeface="Times New Roman" panose="02020603050405020304" pitchFamily="18" charset="0"/>
              </a:rPr>
              <a:t> </a:t>
            </a:r>
            <a:r>
              <a:rPr lang="ru-RU" sz="2400" b="0" i="0" dirty="0" err="1">
                <a:solidFill>
                  <a:srgbClr val="0A0A0A"/>
                </a:solidFill>
                <a:effectLst/>
                <a:latin typeface="Times New Roman" panose="02020603050405020304" pitchFamily="18" charset="0"/>
                <a:cs typeface="Times New Roman" panose="02020603050405020304" pitchFamily="18" charset="0"/>
              </a:rPr>
              <a:t>найкращі</a:t>
            </a:r>
            <a:r>
              <a:rPr lang="ru-RU" sz="2400" b="0" i="0" dirty="0">
                <a:solidFill>
                  <a:srgbClr val="0A0A0A"/>
                </a:solidFill>
                <a:effectLst/>
                <a:latin typeface="Times New Roman" panose="02020603050405020304" pitchFamily="18" charset="0"/>
                <a:cs typeface="Times New Roman" panose="02020603050405020304" pitchFamily="18" charset="0"/>
              </a:rPr>
              <a:t> твори:</a:t>
            </a:r>
            <a:br>
              <a:rPr lang="ru-RU" sz="2400" dirty="0">
                <a:latin typeface="Times New Roman" panose="02020603050405020304" pitchFamily="18" charset="0"/>
                <a:cs typeface="Times New Roman" panose="02020603050405020304" pitchFamily="18" charset="0"/>
              </a:rPr>
            </a:br>
            <a:r>
              <a:rPr lang="ru-RU" sz="2400" b="0" i="0" dirty="0">
                <a:solidFill>
                  <a:srgbClr val="0A0A0A"/>
                </a:solidFill>
                <a:effectLst/>
                <a:latin typeface="Times New Roman" panose="02020603050405020304" pitchFamily="18" charset="0"/>
                <a:cs typeface="Times New Roman" panose="02020603050405020304" pitchFamily="18" charset="0"/>
              </a:rPr>
              <a:t>"Берестечко", і "Маруся </a:t>
            </a:r>
            <a:r>
              <a:rPr lang="ru-RU" sz="2400" b="0" i="0" dirty="0" err="1">
                <a:solidFill>
                  <a:srgbClr val="0A0A0A"/>
                </a:solidFill>
                <a:effectLst/>
                <a:latin typeface="Times New Roman" panose="02020603050405020304" pitchFamily="18" charset="0"/>
                <a:cs typeface="Times New Roman" panose="02020603050405020304" pitchFamily="18" charset="0"/>
              </a:rPr>
              <a:t>Чурай</a:t>
            </a:r>
            <a:r>
              <a:rPr lang="ru-RU" sz="2400" b="0" i="0" dirty="0">
                <a:solidFill>
                  <a:srgbClr val="0A0A0A"/>
                </a:solidFill>
                <a:effectLst/>
                <a:latin typeface="Times New Roman" panose="02020603050405020304" pitchFamily="18" charset="0"/>
                <a:cs typeface="Times New Roman" panose="02020603050405020304" pitchFamily="18" charset="0"/>
              </a:rPr>
              <a:t>", і </a:t>
            </a:r>
            <a:r>
              <a:rPr lang="ru-RU" sz="2400" b="0" i="0" dirty="0" err="1">
                <a:solidFill>
                  <a:srgbClr val="0A0A0A"/>
                </a:solidFill>
                <a:effectLst/>
                <a:latin typeface="Times New Roman" panose="02020603050405020304" pitchFamily="18" charset="0"/>
                <a:cs typeface="Times New Roman" panose="02020603050405020304" pitchFamily="18" charset="0"/>
              </a:rPr>
              <a:t>поезії</a:t>
            </a:r>
            <a:r>
              <a:rPr lang="ru-RU" sz="2400" b="0" i="0" dirty="0">
                <a:solidFill>
                  <a:srgbClr val="0A0A0A"/>
                </a:solidFill>
                <a:effectLst/>
                <a:latin typeface="Times New Roman" panose="02020603050405020304" pitchFamily="18" charset="0"/>
                <a:cs typeface="Times New Roman" panose="02020603050405020304" pitchFamily="18" charset="0"/>
              </a:rPr>
              <a:t>, </a:t>
            </a:r>
            <a:r>
              <a:rPr lang="ru-RU" sz="2400" b="0" i="0" dirty="0" err="1">
                <a:solidFill>
                  <a:srgbClr val="0A0A0A"/>
                </a:solidFill>
                <a:effectLst/>
                <a:latin typeface="Times New Roman" panose="02020603050405020304" pitchFamily="18" charset="0"/>
                <a:cs typeface="Times New Roman" panose="02020603050405020304" pitchFamily="18" charset="0"/>
              </a:rPr>
              <a:t>що</a:t>
            </a:r>
            <a:r>
              <a:rPr lang="ru-RU" sz="2400" b="0" i="0" dirty="0">
                <a:solidFill>
                  <a:srgbClr val="0A0A0A"/>
                </a:solidFill>
                <a:effectLst/>
                <a:latin typeface="Times New Roman" panose="02020603050405020304" pitchFamily="18" charset="0"/>
                <a:cs typeface="Times New Roman" panose="02020603050405020304" pitchFamily="18" charset="0"/>
              </a:rPr>
              <a:t> </a:t>
            </a:r>
            <a:r>
              <a:rPr lang="ru-RU" sz="2400" b="0" i="0" dirty="0" err="1">
                <a:solidFill>
                  <a:srgbClr val="0A0A0A"/>
                </a:solidFill>
                <a:effectLst/>
                <a:latin typeface="Times New Roman" panose="02020603050405020304" pitchFamily="18" charset="0"/>
                <a:cs typeface="Times New Roman" panose="02020603050405020304" pitchFamily="18" charset="0"/>
              </a:rPr>
              <a:t>згодом</a:t>
            </a:r>
            <a:r>
              <a:rPr lang="ru-RU" sz="2400" b="0" i="0" dirty="0">
                <a:solidFill>
                  <a:srgbClr val="0A0A0A"/>
                </a:solidFill>
                <a:effectLst/>
                <a:latin typeface="Times New Roman" panose="02020603050405020304" pitchFamily="18" charset="0"/>
                <a:cs typeface="Times New Roman" panose="02020603050405020304" pitchFamily="18" charset="0"/>
              </a:rPr>
              <a:t> </a:t>
            </a:r>
            <a:r>
              <a:rPr lang="ru-RU" sz="2400" b="0" i="0" dirty="0" err="1">
                <a:solidFill>
                  <a:srgbClr val="0A0A0A"/>
                </a:solidFill>
                <a:effectLst/>
                <a:latin typeface="Times New Roman" panose="02020603050405020304" pitchFamily="18" charset="0"/>
                <a:cs typeface="Times New Roman" panose="02020603050405020304" pitchFamily="18" charset="0"/>
              </a:rPr>
              <a:t>ввійшли</a:t>
            </a:r>
            <a:r>
              <a:rPr lang="ru-RU" sz="2400" b="0" i="0" dirty="0">
                <a:solidFill>
                  <a:srgbClr val="0A0A0A"/>
                </a:solidFill>
                <a:effectLst/>
                <a:latin typeface="Times New Roman" panose="02020603050405020304" pitchFamily="18" charset="0"/>
                <a:cs typeface="Times New Roman" panose="02020603050405020304" pitchFamily="18" charset="0"/>
              </a:rPr>
              <a:t> до </a:t>
            </a:r>
            <a:r>
              <a:rPr lang="ru-RU" sz="2400" b="0" i="0" dirty="0" err="1">
                <a:solidFill>
                  <a:srgbClr val="0A0A0A"/>
                </a:solidFill>
                <a:effectLst/>
                <a:latin typeface="Times New Roman" panose="02020603050405020304" pitchFamily="18" charset="0"/>
                <a:cs typeface="Times New Roman" panose="02020603050405020304" pitchFamily="18" charset="0"/>
              </a:rPr>
              <a:t>збірок</a:t>
            </a:r>
            <a:r>
              <a:rPr lang="ru-RU" sz="2400" b="0" i="0" dirty="0">
                <a:solidFill>
                  <a:srgbClr val="0A0A0A"/>
                </a:solidFill>
                <a:effectLst/>
                <a:latin typeface="Times New Roman" panose="02020603050405020304" pitchFamily="18" charset="0"/>
                <a:cs typeface="Times New Roman" panose="02020603050405020304" pitchFamily="18" charset="0"/>
              </a:rPr>
              <a:t> "Над берегами </a:t>
            </a:r>
            <a:r>
              <a:rPr lang="ru-RU" sz="2400" b="0" i="0" dirty="0" err="1">
                <a:solidFill>
                  <a:srgbClr val="0A0A0A"/>
                </a:solidFill>
                <a:effectLst/>
                <a:latin typeface="Times New Roman" panose="02020603050405020304" pitchFamily="18" charset="0"/>
                <a:cs typeface="Times New Roman" panose="02020603050405020304" pitchFamily="18" charset="0"/>
              </a:rPr>
              <a:t>вічної</a:t>
            </a:r>
            <a:r>
              <a:rPr lang="ru-RU" sz="2400" b="0" i="0" dirty="0">
                <a:solidFill>
                  <a:srgbClr val="0A0A0A"/>
                </a:solidFill>
                <a:effectLst/>
                <a:latin typeface="Times New Roman" panose="02020603050405020304" pitchFamily="18" charset="0"/>
                <a:cs typeface="Times New Roman" panose="02020603050405020304" pitchFamily="18" charset="0"/>
              </a:rPr>
              <a:t> </a:t>
            </a:r>
            <a:r>
              <a:rPr lang="ru-RU" sz="2400" b="0" i="0" dirty="0" err="1">
                <a:solidFill>
                  <a:srgbClr val="0A0A0A"/>
                </a:solidFill>
                <a:effectLst/>
                <a:latin typeface="Times New Roman" panose="02020603050405020304" pitchFamily="18" charset="0"/>
                <a:cs typeface="Times New Roman" panose="02020603050405020304" pitchFamily="18" charset="0"/>
              </a:rPr>
              <a:t>ріки</a:t>
            </a:r>
            <a:r>
              <a:rPr lang="ru-RU" sz="2400" b="0" i="0" dirty="0">
                <a:solidFill>
                  <a:srgbClr val="0A0A0A"/>
                </a:solidFill>
                <a:effectLst/>
                <a:latin typeface="Times New Roman" panose="02020603050405020304" pitchFamily="18" charset="0"/>
                <a:cs typeface="Times New Roman" panose="02020603050405020304" pitchFamily="18" charset="0"/>
              </a:rPr>
              <a:t>" та "</a:t>
            </a:r>
            <a:r>
              <a:rPr lang="ru-RU" sz="2400" b="0" i="0" dirty="0" err="1">
                <a:solidFill>
                  <a:srgbClr val="0A0A0A"/>
                </a:solidFill>
                <a:effectLst/>
                <a:latin typeface="Times New Roman" panose="02020603050405020304" pitchFamily="18" charset="0"/>
                <a:cs typeface="Times New Roman" panose="02020603050405020304" pitchFamily="18" charset="0"/>
              </a:rPr>
              <a:t>Неповторність</a:t>
            </a:r>
            <a:r>
              <a:rPr lang="ru-RU" sz="2400" b="0" i="0" dirty="0">
                <a:solidFill>
                  <a:srgbClr val="0A0A0A"/>
                </a:solidFill>
                <a:effectLst/>
                <a:latin typeface="Times New Roman" panose="02020603050405020304" pitchFamily="18" charset="0"/>
                <a:cs typeface="Times New Roman" panose="02020603050405020304" pitchFamily="18" charset="0"/>
              </a:rPr>
              <a:t>".</a:t>
            </a:r>
            <a:br>
              <a:rPr lang="ru-RU" dirty="0"/>
            </a:br>
            <a:endParaRPr lang="uk-UA" dirty="0"/>
          </a:p>
        </p:txBody>
      </p:sp>
      <p:pic>
        <p:nvPicPr>
          <p:cNvPr id="4098" name="Picture 2" descr="Картинки по запросу &quot;ліна костенко&quot;">
            <a:extLst>
              <a:ext uri="{FF2B5EF4-FFF2-40B4-BE49-F238E27FC236}">
                <a16:creationId xmlns:a16="http://schemas.microsoft.com/office/drawing/2014/main" id="{A66396C4-6BBD-402C-93C7-59373C433F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0572" y="3355905"/>
            <a:ext cx="3183731" cy="31837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0" name="Picture 4" descr="Біографія Ліна Костенко">
            <a:extLst>
              <a:ext uri="{FF2B5EF4-FFF2-40B4-BE49-F238E27FC236}">
                <a16:creationId xmlns:a16="http://schemas.microsoft.com/office/drawing/2014/main" id="{30DD7E2F-1F6F-4297-9032-49FD37322F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911" r="14670"/>
          <a:stretch/>
        </p:blipFill>
        <p:spPr bwMode="auto">
          <a:xfrm>
            <a:off x="5580050" y="3251478"/>
            <a:ext cx="2292825" cy="32778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10031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Картинки по запросу &quot;фон для презентації з книгою&quot;">
            <a:extLst>
              <a:ext uri="{FF2B5EF4-FFF2-40B4-BE49-F238E27FC236}">
                <a16:creationId xmlns:a16="http://schemas.microsoft.com/office/drawing/2014/main" id="{B42C3242-3B71-484E-AE37-DBF2D1153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2DF5E121-AC1D-4093-818A-FA39BF647A0D}"/>
              </a:ext>
            </a:extLst>
          </p:cNvPr>
          <p:cNvSpPr>
            <a:spLocks noGrp="1"/>
          </p:cNvSpPr>
          <p:nvPr>
            <p:ph type="title"/>
          </p:nvPr>
        </p:nvSpPr>
        <p:spPr>
          <a:xfrm>
            <a:off x="435177" y="535285"/>
            <a:ext cx="11321646" cy="923330"/>
          </a:xfrm>
        </p:spPr>
        <p:txBody>
          <a:bodyPr>
            <a:normAutofit/>
          </a:bodyPr>
          <a:lstStyle/>
          <a:p>
            <a:r>
              <a:rPr kumimoji="0" lang="uk-UA" altLang="uk-UA"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Увійшла до плеяди молодих українських поетів, що виступили на </a:t>
            </a:r>
            <a:r>
              <a:rPr kumimoji="0" lang="uk-UA" altLang="uk-UA"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рубежі</a:t>
            </a:r>
            <a:r>
              <a:rPr kumimoji="0" lang="uk-UA" altLang="uk-UA"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50-60-х років  ХХ ст., брала участь у дисидентському русі.</a:t>
            </a:r>
            <a:endParaRPr lang="uk-UA" sz="2800" dirty="0"/>
          </a:p>
        </p:txBody>
      </p:sp>
      <p:sp>
        <p:nvSpPr>
          <p:cNvPr id="3" name="Объект 2">
            <a:extLst>
              <a:ext uri="{FF2B5EF4-FFF2-40B4-BE49-F238E27FC236}">
                <a16:creationId xmlns:a16="http://schemas.microsoft.com/office/drawing/2014/main" id="{E2057EA8-B5E6-4BA5-95D2-D48A8F76BA51}"/>
              </a:ext>
            </a:extLst>
          </p:cNvPr>
          <p:cNvSpPr>
            <a:spLocks noGrp="1"/>
          </p:cNvSpPr>
          <p:nvPr>
            <p:ph idx="1"/>
          </p:nvPr>
        </p:nvSpPr>
        <p:spPr>
          <a:xfrm>
            <a:off x="5089839" y="4786970"/>
            <a:ext cx="6884572" cy="1476079"/>
          </a:xfrm>
        </p:spPr>
        <p:txBody>
          <a:bodyPr>
            <a:normAutofit fontScale="85000" lnSpcReduction="20000"/>
          </a:bodyPr>
          <a:lstStyle/>
          <a:p>
            <a:r>
              <a:rPr kumimoji="0" lang="uk-UA" altLang="uk-UA"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Період "шістдесятників"  започаткував новітні стилі в українській літературі, змусив творити щось нове, атипове, авангардне, але безжалісне та максимально критичне по відношенню  до влади й тогочасного режиму.</a:t>
            </a:r>
            <a:endParaRPr lang="uk-UA" sz="2800" dirty="0">
              <a:latin typeface="Times New Roman" panose="02020603050405020304" pitchFamily="18" charset="0"/>
              <a:cs typeface="Times New Roman" panose="02020603050405020304" pitchFamily="18" charset="0"/>
            </a:endParaRPr>
          </a:p>
          <a:p>
            <a:endParaRPr lang="uk-UA" dirty="0"/>
          </a:p>
        </p:txBody>
      </p:sp>
      <p:sp>
        <p:nvSpPr>
          <p:cNvPr id="4" name="Текст 3">
            <a:extLst>
              <a:ext uri="{FF2B5EF4-FFF2-40B4-BE49-F238E27FC236}">
                <a16:creationId xmlns:a16="http://schemas.microsoft.com/office/drawing/2014/main" id="{DD42EB44-2350-4483-ABC4-30386890095E}"/>
              </a:ext>
            </a:extLst>
          </p:cNvPr>
          <p:cNvSpPr>
            <a:spLocks noGrp="1"/>
          </p:cNvSpPr>
          <p:nvPr>
            <p:ph type="body" sz="half" idx="2"/>
          </p:nvPr>
        </p:nvSpPr>
        <p:spPr>
          <a:xfrm>
            <a:off x="6297342" y="4200123"/>
            <a:ext cx="5110636" cy="369332"/>
          </a:xfrm>
        </p:spPr>
        <p:txBody>
          <a:bodyPr>
            <a:normAutofit/>
          </a:bodyPr>
          <a:lstStyle/>
          <a:p>
            <a:r>
              <a:rPr lang="ru-RU" sz="2000" i="0" dirty="0">
                <a:solidFill>
                  <a:srgbClr val="333333"/>
                </a:solidFill>
                <a:effectLst/>
                <a:latin typeface="Times New Roman" panose="02020603050405020304" pitchFamily="18" charset="0"/>
                <a:cs typeface="Times New Roman" panose="02020603050405020304" pitchFamily="18" charset="0"/>
              </a:rPr>
              <a:t> </a:t>
            </a:r>
            <a:r>
              <a:rPr lang="ru-RU" sz="2000" i="0" dirty="0" err="1">
                <a:solidFill>
                  <a:srgbClr val="333333"/>
                </a:solidFill>
                <a:effectLst/>
                <a:latin typeface="Times New Roman" panose="02020603050405020304" pitchFamily="18" charset="0"/>
                <a:cs typeface="Times New Roman" panose="02020603050405020304" pitchFamily="18" charset="0"/>
              </a:rPr>
              <a:t>Ліна</a:t>
            </a:r>
            <a:r>
              <a:rPr lang="ru-RU" sz="2000" i="0" dirty="0">
                <a:solidFill>
                  <a:srgbClr val="333333"/>
                </a:solidFill>
                <a:effectLst/>
                <a:latin typeface="Times New Roman" panose="02020603050405020304" pitchFamily="18" charset="0"/>
                <a:cs typeface="Times New Roman" panose="02020603050405020304" pitchFamily="18" charset="0"/>
              </a:rPr>
              <a:t> Костенко в </a:t>
            </a:r>
            <a:r>
              <a:rPr lang="ru-RU" sz="2000" i="0" dirty="0" err="1">
                <a:solidFill>
                  <a:srgbClr val="333333"/>
                </a:solidFill>
                <a:effectLst/>
                <a:latin typeface="Times New Roman" panose="02020603050405020304" pitchFamily="18" charset="0"/>
                <a:cs typeface="Times New Roman" panose="02020603050405020304" pitchFamily="18" charset="0"/>
              </a:rPr>
              <a:t>колі</a:t>
            </a:r>
            <a:r>
              <a:rPr lang="ru-RU" sz="2000" i="0" dirty="0">
                <a:solidFill>
                  <a:srgbClr val="333333"/>
                </a:solidFill>
                <a:effectLst/>
                <a:latin typeface="Times New Roman" panose="02020603050405020304" pitchFamily="18" charset="0"/>
                <a:cs typeface="Times New Roman" panose="02020603050405020304" pitchFamily="18" charset="0"/>
              </a:rPr>
              <a:t> </a:t>
            </a:r>
            <a:r>
              <a:rPr lang="ru-RU" sz="2000" i="0" dirty="0" err="1">
                <a:solidFill>
                  <a:srgbClr val="333333"/>
                </a:solidFill>
                <a:effectLst/>
                <a:latin typeface="Times New Roman" panose="02020603050405020304" pitchFamily="18" charset="0"/>
                <a:cs typeface="Times New Roman" panose="02020603050405020304" pitchFamily="18" charset="0"/>
              </a:rPr>
              <a:t>поетів-шістдесятників</a:t>
            </a:r>
            <a:endParaRPr lang="uk-UA" sz="2000" dirty="0"/>
          </a:p>
        </p:txBody>
      </p:sp>
      <p:sp>
        <p:nvSpPr>
          <p:cNvPr id="6" name="TextBox 5">
            <a:extLst>
              <a:ext uri="{FF2B5EF4-FFF2-40B4-BE49-F238E27FC236}">
                <a16:creationId xmlns:a16="http://schemas.microsoft.com/office/drawing/2014/main" id="{DFF4F4EB-FED0-406F-96B4-316A3EBD1D36}"/>
              </a:ext>
            </a:extLst>
          </p:cNvPr>
          <p:cNvSpPr txBox="1"/>
          <p:nvPr/>
        </p:nvSpPr>
        <p:spPr>
          <a:xfrm>
            <a:off x="435177" y="4269601"/>
            <a:ext cx="6093724" cy="400110"/>
          </a:xfrm>
          <a:prstGeom prst="rect">
            <a:avLst/>
          </a:prstGeom>
          <a:noFill/>
        </p:spPr>
        <p:txBody>
          <a:bodyPr wrap="square">
            <a:spAutoFit/>
          </a:bodyPr>
          <a:lstStyle/>
          <a:p>
            <a:r>
              <a:rPr lang="ru-RU" sz="2000" i="0" dirty="0">
                <a:solidFill>
                  <a:srgbClr val="333333"/>
                </a:solidFill>
                <a:effectLst/>
                <a:latin typeface="Times New Roman" panose="02020603050405020304" pitchFamily="18" charset="0"/>
                <a:cs typeface="Times New Roman" panose="02020603050405020304" pitchFamily="18" charset="0"/>
              </a:rPr>
              <a:t> </a:t>
            </a:r>
            <a:r>
              <a:rPr lang="ru-RU" sz="2000" i="0" dirty="0" err="1">
                <a:solidFill>
                  <a:srgbClr val="333333"/>
                </a:solidFill>
                <a:effectLst/>
                <a:latin typeface="Times New Roman" panose="02020603050405020304" pitchFamily="18" charset="0"/>
                <a:cs typeface="Times New Roman" panose="02020603050405020304" pitchFamily="18" charset="0"/>
              </a:rPr>
              <a:t>Ліна</a:t>
            </a:r>
            <a:r>
              <a:rPr lang="ru-RU" sz="2000" i="0" dirty="0">
                <a:solidFill>
                  <a:srgbClr val="333333"/>
                </a:solidFill>
                <a:effectLst/>
                <a:latin typeface="Times New Roman" panose="02020603050405020304" pitchFamily="18" charset="0"/>
                <a:cs typeface="Times New Roman" panose="02020603050405020304" pitchFamily="18" charset="0"/>
              </a:rPr>
              <a:t> Костенко в </a:t>
            </a:r>
            <a:r>
              <a:rPr lang="ru-RU" sz="2000" i="0" dirty="0" err="1">
                <a:solidFill>
                  <a:srgbClr val="333333"/>
                </a:solidFill>
                <a:effectLst/>
                <a:latin typeface="Times New Roman" panose="02020603050405020304" pitchFamily="18" charset="0"/>
                <a:cs typeface="Times New Roman" panose="02020603050405020304" pitchFamily="18" charset="0"/>
              </a:rPr>
              <a:t>колі</a:t>
            </a:r>
            <a:r>
              <a:rPr lang="ru-RU" sz="2000" i="0" dirty="0">
                <a:solidFill>
                  <a:srgbClr val="333333"/>
                </a:solidFill>
                <a:effectLst/>
                <a:latin typeface="Times New Roman" panose="02020603050405020304" pitchFamily="18" charset="0"/>
                <a:cs typeface="Times New Roman" panose="02020603050405020304" pitchFamily="18" charset="0"/>
              </a:rPr>
              <a:t> </a:t>
            </a:r>
            <a:r>
              <a:rPr lang="ru-RU" sz="2000" i="0" dirty="0" err="1">
                <a:solidFill>
                  <a:srgbClr val="333333"/>
                </a:solidFill>
                <a:effectLst/>
                <a:latin typeface="Times New Roman" panose="02020603050405020304" pitchFamily="18" charset="0"/>
                <a:cs typeface="Times New Roman" panose="02020603050405020304" pitchFamily="18" charset="0"/>
              </a:rPr>
              <a:t>поетів-шістдесятників</a:t>
            </a:r>
            <a:endParaRPr lang="uk-UA" sz="2000" dirty="0"/>
          </a:p>
        </p:txBody>
      </p:sp>
      <p:pic>
        <p:nvPicPr>
          <p:cNvPr id="7" name="Picture 2" descr="Картинки по запросу &quot;Ліна Костенко на засіданні Спілки письменників України.&quot;">
            <a:extLst>
              <a:ext uri="{FF2B5EF4-FFF2-40B4-BE49-F238E27FC236}">
                <a16:creationId xmlns:a16="http://schemas.microsoft.com/office/drawing/2014/main" id="{01C3B83E-A32C-4456-B743-CCC11D71A2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8525" y="1516625"/>
            <a:ext cx="1808270" cy="25832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6" descr="12.jpg">
            <a:extLst>
              <a:ext uri="{FF2B5EF4-FFF2-40B4-BE49-F238E27FC236}">
                <a16:creationId xmlns:a16="http://schemas.microsoft.com/office/drawing/2014/main" id="{ECD0EC31-76C3-47CD-B781-C8C4AFC11C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3007" y="1628215"/>
            <a:ext cx="3666847" cy="24717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1492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Картинки по запросу &quot;фон для презентації з книгою&quot;">
            <a:extLst>
              <a:ext uri="{FF2B5EF4-FFF2-40B4-BE49-F238E27FC236}">
                <a16:creationId xmlns:a16="http://schemas.microsoft.com/office/drawing/2014/main" id="{57D7A3D4-3E42-4AB5-88FB-EE0C67CA6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529FB13A-08E0-47AA-B491-42D294909843}"/>
              </a:ext>
            </a:extLst>
          </p:cNvPr>
          <p:cNvSpPr>
            <a:spLocks noGrp="1"/>
          </p:cNvSpPr>
          <p:nvPr>
            <p:ph type="title"/>
          </p:nvPr>
        </p:nvSpPr>
        <p:spPr>
          <a:xfrm>
            <a:off x="838200" y="500062"/>
            <a:ext cx="10515600" cy="1325563"/>
          </a:xfrm>
        </p:spPr>
        <p:txBody>
          <a:bodyPr>
            <a:noAutofit/>
          </a:bodyPr>
          <a:lstStyle/>
          <a:p>
            <a:pPr algn="just"/>
            <a:r>
              <a:rPr lang="ru-RU" sz="2400" b="0" i="0" dirty="0">
                <a:solidFill>
                  <a:srgbClr val="1F1F1F"/>
                </a:solidFill>
                <a:effectLst/>
                <a:latin typeface="Times New Roman" panose="02020603050405020304" pitchFamily="18" charset="0"/>
                <a:cs typeface="Times New Roman" panose="02020603050405020304" pitchFamily="18" charset="0"/>
              </a:rPr>
              <a:t>     У 1977 </a:t>
            </a:r>
            <a:r>
              <a:rPr lang="ru-RU" sz="2400" b="0" i="0" dirty="0" err="1">
                <a:solidFill>
                  <a:srgbClr val="1F1F1F"/>
                </a:solidFill>
                <a:effectLst/>
                <a:latin typeface="Times New Roman" panose="02020603050405020304" pitchFamily="18" charset="0"/>
                <a:cs typeface="Times New Roman" panose="02020603050405020304" pitchFamily="18" charset="0"/>
              </a:rPr>
              <a:t>році</a:t>
            </a:r>
            <a:r>
              <a:rPr lang="ru-RU" sz="2400" b="0" i="0" dirty="0">
                <a:solidFill>
                  <a:srgbClr val="1F1F1F"/>
                </a:solidFill>
                <a:effectLst/>
                <a:latin typeface="Times New Roman" panose="02020603050405020304" pitchFamily="18" charset="0"/>
                <a:cs typeface="Times New Roman" panose="02020603050405020304" pitchFamily="18" charset="0"/>
              </a:rPr>
              <a:t> </a:t>
            </a:r>
            <a:r>
              <a:rPr lang="ru-RU" sz="2400" b="0" i="0" dirty="0" err="1">
                <a:solidFill>
                  <a:srgbClr val="1F1F1F"/>
                </a:solidFill>
                <a:effectLst/>
                <a:latin typeface="Times New Roman" panose="02020603050405020304" pitchFamily="18" charset="0"/>
                <a:cs typeface="Times New Roman" panose="02020603050405020304" pitchFamily="18" charset="0"/>
              </a:rPr>
              <a:t>Ліна</a:t>
            </a:r>
            <a:r>
              <a:rPr lang="ru-RU" sz="2400" b="0" i="0" dirty="0">
                <a:solidFill>
                  <a:srgbClr val="1F1F1F"/>
                </a:solidFill>
                <a:effectLst/>
                <a:latin typeface="Times New Roman" panose="02020603050405020304" pitchFamily="18" charset="0"/>
                <a:cs typeface="Times New Roman" panose="02020603050405020304" pitchFamily="18" charset="0"/>
              </a:rPr>
              <a:t> Костенко повернулась у "</a:t>
            </a:r>
            <a:r>
              <a:rPr lang="ru-RU" sz="2400" b="0" i="0" dirty="0" err="1">
                <a:solidFill>
                  <a:srgbClr val="1F1F1F"/>
                </a:solidFill>
                <a:effectLst/>
                <a:latin typeface="Times New Roman" panose="02020603050405020304" pitchFamily="18" charset="0"/>
                <a:cs typeface="Times New Roman" panose="02020603050405020304" pitchFamily="18" charset="0"/>
              </a:rPr>
              <a:t>офіційну</a:t>
            </a:r>
            <a:r>
              <a:rPr lang="ru-RU" sz="2400" b="0" i="0" dirty="0">
                <a:solidFill>
                  <a:srgbClr val="1F1F1F"/>
                </a:solidFill>
                <a:effectLst/>
                <a:latin typeface="Times New Roman" panose="02020603050405020304" pitchFamily="18" charset="0"/>
                <a:cs typeface="Times New Roman" panose="02020603050405020304" pitchFamily="18" charset="0"/>
              </a:rPr>
              <a:t> </a:t>
            </a:r>
            <a:r>
              <a:rPr lang="ru-RU" sz="2400" b="0" i="0" dirty="0" err="1">
                <a:solidFill>
                  <a:srgbClr val="1F1F1F"/>
                </a:solidFill>
                <a:effectLst/>
                <a:latin typeface="Times New Roman" panose="02020603050405020304" pitchFamily="18" charset="0"/>
                <a:cs typeface="Times New Roman" panose="02020603050405020304" pitchFamily="18" charset="0"/>
              </a:rPr>
              <a:t>поезію</a:t>
            </a:r>
            <a:r>
              <a:rPr lang="ru-RU" sz="2400" b="0" i="0" dirty="0">
                <a:solidFill>
                  <a:srgbClr val="1F1F1F"/>
                </a:solidFill>
                <a:effectLst/>
                <a:latin typeface="Times New Roman" panose="02020603050405020304" pitchFamily="18" charset="0"/>
                <a:cs typeface="Times New Roman" panose="02020603050405020304" pitchFamily="18" charset="0"/>
              </a:rPr>
              <a:t>" — </a:t>
            </a:r>
            <a:r>
              <a:rPr lang="ru-RU" sz="2400" b="0" i="0" dirty="0" err="1">
                <a:solidFill>
                  <a:srgbClr val="1F1F1F"/>
                </a:solidFill>
                <a:effectLst/>
                <a:latin typeface="Times New Roman" panose="02020603050405020304" pitchFamily="18" charset="0"/>
                <a:cs typeface="Times New Roman" panose="02020603050405020304" pitchFamily="18" charset="0"/>
              </a:rPr>
              <a:t>вийшла</a:t>
            </a:r>
            <a:r>
              <a:rPr lang="ru-RU" sz="2400" b="0" i="0" dirty="0">
                <a:solidFill>
                  <a:srgbClr val="1F1F1F"/>
                </a:solidFill>
                <a:effectLst/>
                <a:latin typeface="Times New Roman" panose="02020603050405020304" pitchFamily="18" charset="0"/>
                <a:cs typeface="Times New Roman" panose="02020603050405020304" pitchFamily="18" charset="0"/>
              </a:rPr>
              <a:t> </a:t>
            </a:r>
            <a:r>
              <a:rPr lang="ru-RU" sz="2400" b="0" i="0" dirty="0" err="1">
                <a:solidFill>
                  <a:srgbClr val="1F1F1F"/>
                </a:solidFill>
                <a:effectLst/>
                <a:latin typeface="Times New Roman" panose="02020603050405020304" pitchFamily="18" charset="0"/>
                <a:cs typeface="Times New Roman" panose="02020603050405020304" pitchFamily="18" charset="0"/>
              </a:rPr>
              <a:t>друком</a:t>
            </a:r>
            <a:r>
              <a:rPr lang="ru-RU" sz="2400" b="0" i="0" dirty="0">
                <a:solidFill>
                  <a:srgbClr val="1F1F1F"/>
                </a:solidFill>
                <a:effectLst/>
                <a:latin typeface="Times New Roman" panose="02020603050405020304" pitchFamily="18" charset="0"/>
                <a:cs typeface="Times New Roman" panose="02020603050405020304" pitchFamily="18" charset="0"/>
              </a:rPr>
              <a:t> </a:t>
            </a:r>
            <a:r>
              <a:rPr lang="ru-RU" sz="2400" b="0" i="0" dirty="0" err="1">
                <a:solidFill>
                  <a:srgbClr val="1F1F1F"/>
                </a:solidFill>
                <a:effectLst/>
                <a:latin typeface="Times New Roman" panose="02020603050405020304" pitchFamily="18" charset="0"/>
                <a:cs typeface="Times New Roman" panose="02020603050405020304" pitchFamily="18" charset="0"/>
              </a:rPr>
              <a:t>її</a:t>
            </a:r>
            <a:r>
              <a:rPr lang="ru-RU" sz="2400" b="0" i="0" dirty="0">
                <a:solidFill>
                  <a:srgbClr val="1F1F1F"/>
                </a:solidFill>
                <a:effectLst/>
                <a:latin typeface="Times New Roman" panose="02020603050405020304" pitchFamily="18" charset="0"/>
                <a:cs typeface="Times New Roman" panose="02020603050405020304" pitchFamily="18" charset="0"/>
              </a:rPr>
              <a:t> </a:t>
            </a:r>
            <a:r>
              <a:rPr lang="ru-RU" sz="2400" b="0" i="0" dirty="0" err="1">
                <a:solidFill>
                  <a:srgbClr val="1F1F1F"/>
                </a:solidFill>
                <a:effectLst/>
                <a:latin typeface="Times New Roman" panose="02020603050405020304" pitchFamily="18" charset="0"/>
                <a:cs typeface="Times New Roman" panose="02020603050405020304" pitchFamily="18" charset="0"/>
              </a:rPr>
              <a:t>збірка</a:t>
            </a:r>
            <a:r>
              <a:rPr lang="ru-RU" sz="2400" b="0" i="0" dirty="0">
                <a:solidFill>
                  <a:srgbClr val="1F1F1F"/>
                </a:solidFill>
                <a:effectLst/>
                <a:latin typeface="Times New Roman" panose="02020603050405020304" pitchFamily="18" charset="0"/>
                <a:cs typeface="Times New Roman" panose="02020603050405020304" pitchFamily="18" charset="0"/>
              </a:rPr>
              <a:t> «Над берегами </a:t>
            </a:r>
            <a:r>
              <a:rPr lang="ru-RU" sz="2400" b="0" i="0" dirty="0" err="1">
                <a:solidFill>
                  <a:srgbClr val="1F1F1F"/>
                </a:solidFill>
                <a:effectLst/>
                <a:latin typeface="Times New Roman" panose="02020603050405020304" pitchFamily="18" charset="0"/>
                <a:cs typeface="Times New Roman" panose="02020603050405020304" pitchFamily="18" charset="0"/>
              </a:rPr>
              <a:t>вічної</a:t>
            </a:r>
            <a:r>
              <a:rPr lang="ru-RU" sz="2400" b="0" i="0" dirty="0">
                <a:solidFill>
                  <a:srgbClr val="1F1F1F"/>
                </a:solidFill>
                <a:effectLst/>
                <a:latin typeface="Times New Roman" panose="02020603050405020304" pitchFamily="18" charset="0"/>
                <a:cs typeface="Times New Roman" panose="02020603050405020304" pitchFamily="18" charset="0"/>
              </a:rPr>
              <a:t> </a:t>
            </a:r>
            <a:r>
              <a:rPr lang="ru-RU" sz="2400" b="0" i="0" dirty="0" err="1">
                <a:solidFill>
                  <a:srgbClr val="1F1F1F"/>
                </a:solidFill>
                <a:effectLst/>
                <a:latin typeface="Times New Roman" panose="02020603050405020304" pitchFamily="18" charset="0"/>
                <a:cs typeface="Times New Roman" panose="02020603050405020304" pitchFamily="18" charset="0"/>
              </a:rPr>
              <a:t>ріки</a:t>
            </a:r>
            <a:r>
              <a:rPr lang="ru-RU" sz="2400" b="0" i="0" dirty="0">
                <a:solidFill>
                  <a:srgbClr val="1F1F1F"/>
                </a:solidFill>
                <a:effectLst/>
                <a:latin typeface="Times New Roman" panose="02020603050405020304" pitchFamily="18" charset="0"/>
                <a:cs typeface="Times New Roman" panose="02020603050405020304" pitchFamily="18" charset="0"/>
              </a:rPr>
              <a:t>», через два роки — роман у </a:t>
            </a:r>
            <a:r>
              <a:rPr lang="ru-RU" sz="2400" b="0" i="0" dirty="0" err="1">
                <a:solidFill>
                  <a:srgbClr val="1F1F1F"/>
                </a:solidFill>
                <a:effectLst/>
                <a:latin typeface="Times New Roman" panose="02020603050405020304" pitchFamily="18" charset="0"/>
                <a:cs typeface="Times New Roman" panose="02020603050405020304" pitchFamily="18" charset="0"/>
              </a:rPr>
              <a:t>віршах</a:t>
            </a:r>
            <a:r>
              <a:rPr lang="ru-RU" sz="2400" b="0" i="0" dirty="0">
                <a:solidFill>
                  <a:srgbClr val="1F1F1F"/>
                </a:solidFill>
                <a:effectLst/>
                <a:latin typeface="Times New Roman" panose="02020603050405020304" pitchFamily="18" charset="0"/>
                <a:cs typeface="Times New Roman" panose="02020603050405020304" pitchFamily="18" charset="0"/>
              </a:rPr>
              <a:t> «Маруся </a:t>
            </a:r>
            <a:r>
              <a:rPr lang="ru-RU" sz="2400" b="0" i="0" dirty="0" err="1">
                <a:solidFill>
                  <a:srgbClr val="1F1F1F"/>
                </a:solidFill>
                <a:effectLst/>
                <a:latin typeface="Times New Roman" panose="02020603050405020304" pitchFamily="18" charset="0"/>
                <a:cs typeface="Times New Roman" panose="02020603050405020304" pitchFamily="18" charset="0"/>
              </a:rPr>
              <a:t>Чурай</a:t>
            </a:r>
            <a:r>
              <a:rPr lang="ru-RU" sz="2400" b="0" i="0" dirty="0">
                <a:solidFill>
                  <a:srgbClr val="1F1F1F"/>
                </a:solidFill>
                <a:effectLst/>
                <a:latin typeface="Times New Roman" panose="02020603050405020304" pitchFamily="18" charset="0"/>
                <a:cs typeface="Times New Roman" panose="02020603050405020304" pitchFamily="18" charset="0"/>
              </a:rPr>
              <a:t>», у 1980 </a:t>
            </a:r>
            <a:r>
              <a:rPr lang="ru-RU" sz="2400" b="0" i="0" dirty="0" err="1">
                <a:solidFill>
                  <a:srgbClr val="1F1F1F"/>
                </a:solidFill>
                <a:effectLst/>
                <a:latin typeface="Times New Roman" panose="02020603050405020304" pitchFamily="18" charset="0"/>
                <a:cs typeface="Times New Roman" panose="02020603050405020304" pitchFamily="18" charset="0"/>
              </a:rPr>
              <a:t>році</a:t>
            </a:r>
            <a:r>
              <a:rPr lang="ru-RU" sz="2400" b="0" i="0" dirty="0">
                <a:solidFill>
                  <a:srgbClr val="1F1F1F"/>
                </a:solidFill>
                <a:effectLst/>
                <a:latin typeface="Times New Roman" panose="02020603050405020304" pitchFamily="18" charset="0"/>
                <a:cs typeface="Times New Roman" panose="02020603050405020304" pitchFamily="18" charset="0"/>
              </a:rPr>
              <a:t> — </a:t>
            </a:r>
            <a:r>
              <a:rPr lang="ru-RU" sz="2400" b="0" i="0" dirty="0" err="1">
                <a:solidFill>
                  <a:srgbClr val="1F1F1F"/>
                </a:solidFill>
                <a:effectLst/>
                <a:latin typeface="Times New Roman" panose="02020603050405020304" pitchFamily="18" charset="0"/>
                <a:cs typeface="Times New Roman" panose="02020603050405020304" pitchFamily="18" charset="0"/>
              </a:rPr>
              <a:t>збірка</a:t>
            </a:r>
            <a:r>
              <a:rPr lang="ru-RU" sz="2400" b="0" i="0" dirty="0">
                <a:solidFill>
                  <a:srgbClr val="1F1F1F"/>
                </a:solidFill>
                <a:effectLst/>
                <a:latin typeface="Times New Roman" panose="02020603050405020304" pitchFamily="18" charset="0"/>
                <a:cs typeface="Times New Roman" panose="02020603050405020304" pitchFamily="18" charset="0"/>
              </a:rPr>
              <a:t> «</a:t>
            </a:r>
            <a:r>
              <a:rPr lang="ru-RU" sz="2400" b="0" i="0" dirty="0" err="1">
                <a:solidFill>
                  <a:srgbClr val="1F1F1F"/>
                </a:solidFill>
                <a:effectLst/>
                <a:latin typeface="Times New Roman" panose="02020603050405020304" pitchFamily="18" charset="0"/>
                <a:cs typeface="Times New Roman" panose="02020603050405020304" pitchFamily="18" charset="0"/>
              </a:rPr>
              <a:t>Неповторність</a:t>
            </a:r>
            <a:r>
              <a:rPr lang="ru-RU" sz="2400" b="0" i="0" dirty="0">
                <a:solidFill>
                  <a:srgbClr val="1F1F1F"/>
                </a:solidFill>
                <a:effectLst/>
                <a:latin typeface="Times New Roman" panose="02020603050405020304" pitchFamily="18" charset="0"/>
                <a:cs typeface="Times New Roman" panose="02020603050405020304" pitchFamily="18" charset="0"/>
              </a:rPr>
              <a:t>», у 1987 </a:t>
            </a:r>
            <a:r>
              <a:rPr lang="ru-RU" sz="2400" b="0" i="0" dirty="0" err="1">
                <a:solidFill>
                  <a:srgbClr val="1F1F1F"/>
                </a:solidFill>
                <a:effectLst/>
                <a:latin typeface="Times New Roman" panose="02020603050405020304" pitchFamily="18" charset="0"/>
                <a:cs typeface="Times New Roman" panose="02020603050405020304" pitchFamily="18" charset="0"/>
              </a:rPr>
              <a:t>році</a:t>
            </a:r>
            <a:r>
              <a:rPr lang="ru-RU" sz="2400" b="0" i="0" dirty="0">
                <a:solidFill>
                  <a:srgbClr val="1F1F1F"/>
                </a:solidFill>
                <a:effectLst/>
                <a:latin typeface="Times New Roman" panose="02020603050405020304" pitchFamily="18" charset="0"/>
                <a:cs typeface="Times New Roman" panose="02020603050405020304" pitchFamily="18" charset="0"/>
              </a:rPr>
              <a:t> — </a:t>
            </a:r>
            <a:r>
              <a:rPr lang="ru-RU" sz="2400" b="0" i="0" dirty="0" err="1">
                <a:solidFill>
                  <a:srgbClr val="1F1F1F"/>
                </a:solidFill>
                <a:effectLst/>
                <a:latin typeface="Times New Roman" panose="02020603050405020304" pitchFamily="18" charset="0"/>
                <a:cs typeface="Times New Roman" panose="02020603050405020304" pitchFamily="18" charset="0"/>
              </a:rPr>
              <a:t>збірка</a:t>
            </a:r>
            <a:r>
              <a:rPr lang="ru-RU" sz="2400" b="0" i="0" dirty="0">
                <a:solidFill>
                  <a:srgbClr val="1F1F1F"/>
                </a:solidFill>
                <a:effectLst/>
                <a:latin typeface="Times New Roman" panose="02020603050405020304" pitchFamily="18" charset="0"/>
                <a:cs typeface="Times New Roman" panose="02020603050405020304" pitchFamily="18" charset="0"/>
              </a:rPr>
              <a:t> «Сад </a:t>
            </a:r>
            <a:r>
              <a:rPr lang="ru-RU" sz="2400" b="0" i="0" dirty="0" err="1">
                <a:solidFill>
                  <a:srgbClr val="1F1F1F"/>
                </a:solidFill>
                <a:effectLst/>
                <a:latin typeface="Times New Roman" panose="02020603050405020304" pitchFamily="18" charset="0"/>
                <a:cs typeface="Times New Roman" panose="02020603050405020304" pitchFamily="18" charset="0"/>
              </a:rPr>
              <a:t>нетанучих</a:t>
            </a:r>
            <a:r>
              <a:rPr lang="ru-RU" sz="2400" b="0" i="0" dirty="0">
                <a:solidFill>
                  <a:srgbClr val="1F1F1F"/>
                </a:solidFill>
                <a:effectLst/>
                <a:latin typeface="Times New Roman" panose="02020603050405020304" pitchFamily="18" charset="0"/>
                <a:cs typeface="Times New Roman" panose="02020603050405020304" pitchFamily="18" charset="0"/>
              </a:rPr>
              <a:t>  скульптур»</a:t>
            </a:r>
            <a:endParaRPr lang="uk-UA" sz="2400" dirty="0">
              <a:latin typeface="Times New Roman" panose="02020603050405020304" pitchFamily="18" charset="0"/>
              <a:cs typeface="Times New Roman" panose="02020603050405020304" pitchFamily="18" charset="0"/>
            </a:endParaRPr>
          </a:p>
        </p:txBody>
      </p:sp>
      <p:pic>
        <p:nvPicPr>
          <p:cNvPr id="5122" name="Picture 2" descr="Картинки по запросу &quot;Над берегами вічної ріки&quot;">
            <a:extLst>
              <a:ext uri="{FF2B5EF4-FFF2-40B4-BE49-F238E27FC236}">
                <a16:creationId xmlns:a16="http://schemas.microsoft.com/office/drawing/2014/main" id="{501909AF-09B6-46D4-BD8E-E83D43EB289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6035" y="1962993"/>
            <a:ext cx="5025051" cy="3008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4" name="Picture 4" descr="Картинки по запросу &quot;«Маруся Чурай&quot;">
            <a:extLst>
              <a:ext uri="{FF2B5EF4-FFF2-40B4-BE49-F238E27FC236}">
                <a16:creationId xmlns:a16="http://schemas.microsoft.com/office/drawing/2014/main" id="{B6907137-6EF4-4D19-ABDE-14A12E3D3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9836" y="2137876"/>
            <a:ext cx="2381250" cy="3314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6" name="Picture 6" descr="Картинки по запросу &quot;неповторність ліна костенко&quot;">
            <a:extLst>
              <a:ext uri="{FF2B5EF4-FFF2-40B4-BE49-F238E27FC236}">
                <a16:creationId xmlns:a16="http://schemas.microsoft.com/office/drawing/2014/main" id="{1E7052B6-6AA3-4E9D-BA7C-73622E714F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6045" y="1814833"/>
            <a:ext cx="3489111" cy="46564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8" name="Picture 8" descr="Картинки по запросу &quot;Сад нетанучих  скульптур»&quot;">
            <a:extLst>
              <a:ext uri="{FF2B5EF4-FFF2-40B4-BE49-F238E27FC236}">
                <a16:creationId xmlns:a16="http://schemas.microsoft.com/office/drawing/2014/main" id="{D33810F7-95A5-463B-95B4-1C0AE71E91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8646" y="4796160"/>
            <a:ext cx="2714625" cy="1685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30" name="Picture 10" descr="Картинки по запросу &quot;Сад нетанучих  скульптур»&quot;">
            <a:extLst>
              <a:ext uri="{FF2B5EF4-FFF2-40B4-BE49-F238E27FC236}">
                <a16:creationId xmlns:a16="http://schemas.microsoft.com/office/drawing/2014/main" id="{BA79B2A8-D0F4-4169-A29D-9A145302C4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6076" y="2395455"/>
            <a:ext cx="214312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4893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fade">
                                      <p:cBhvr>
                                        <p:cTn id="17" dur="500"/>
                                        <p:tgtEl>
                                          <p:spTgt spid="51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fade">
                                      <p:cBhvr>
                                        <p:cTn id="22" dur="500"/>
                                        <p:tgtEl>
                                          <p:spTgt spid="51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8"/>
                                        </p:tgtEl>
                                        <p:attrNameLst>
                                          <p:attrName>style.visibility</p:attrName>
                                        </p:attrNameLst>
                                      </p:cBhvr>
                                      <p:to>
                                        <p:strVal val="visible"/>
                                      </p:to>
                                    </p:set>
                                    <p:animEffect transition="in" filter="fade">
                                      <p:cBhvr>
                                        <p:cTn id="27"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811</Words>
  <Application>Microsoft Office PowerPoint</Application>
  <PresentationFormat>Широкоэкранный</PresentationFormat>
  <Paragraphs>77</Paragraphs>
  <Slides>23</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23</vt:i4>
      </vt:variant>
    </vt:vector>
  </HeadingPairs>
  <TitlesOfParts>
    <vt:vector size="31" baseType="lpstr">
      <vt:lpstr>Arial</vt:lpstr>
      <vt:lpstr>Calibri</vt:lpstr>
      <vt:lpstr>Calibri Light</vt:lpstr>
      <vt:lpstr>Candara</vt:lpstr>
      <vt:lpstr>Century Gothic</vt:lpstr>
      <vt:lpstr>Times New Roman</vt:lpstr>
      <vt:lpstr>Wingdings</vt:lpstr>
      <vt:lpstr>Тема Office</vt:lpstr>
      <vt:lpstr>Є люди, які ще за життя стають легендами</vt:lpstr>
      <vt:lpstr>Народилась 19 березня 1930 року в містечку Ржищеві на Київщині в родині вчителів.</vt:lpstr>
      <vt:lpstr>У 1936 році родина переїхала до Києва, де Ліна закінчила  середню школу.</vt:lpstr>
      <vt:lpstr>     Навчалась у Київському педагогічному інституті. 1956 р. – закінчила Московський літературний інститут імені  О. М. Горького.</vt:lpstr>
      <vt:lpstr>Одразу після завершення навчання Ліна Костенко видала свою дебютну збірку поезій «Проміння землі»,згодом «Вітрила», «Мандрівка серця»</vt:lpstr>
      <vt:lpstr>На початку 1960-х брала участь у літературних вечорах київського Клубу творчої молоді.</vt:lpstr>
      <vt:lpstr>"Зоряний інтеграл" 1962 року заборонила до друку цензура, і відтоді ім'я Ліни Костенко зникло на 15 років.</vt:lpstr>
      <vt:lpstr>Увійшла до плеяди молодих українських поетів, що виступили на рубежі 50-60-х років  ХХ ст., брала участь у дисидентському русі.</vt:lpstr>
      <vt:lpstr>     У 1977 році Ліна Костенко повернулась у "офіційну поезію" — вийшла друком її збірка «Над берегами вічної ріки», через два роки — роман у віршах «Маруся Чурай», у 1980 році — збірка «Неповторність», у 1987 році — збірка «Сад нетанучих  скульптур»</vt:lpstr>
      <vt:lpstr>          Книги Л. Костенко «Над берегами вічної ріки» (1977), «Маруся Чурай» (1979), «Неповторність» (1980) стали небуденними явищами сучасної української поезії, явищами, які помітно впливають на весь її дальший розвиток. Перу Л. Костенко також належать збірки «Сад нетанучих скульптур» (1987), збірка віршів для дітей «Бузиновий цар» (1987). </vt:lpstr>
      <vt:lpstr>Костенко відмовилась від звання Героя України – це було за президентства Віктора Ющенка. Відтоді її слова "Політичної біжутерії не ношу" стали крилатими. </vt:lpstr>
      <vt:lpstr>     У 2005 році Ліна Костенко взяла участь в експедиції до Чорнобильської зони. Письменниця активно працювала нарівні з усіма вченими, рятуючи предмети побуту і артефакти народної культури від знищення і забуття.</vt:lpstr>
      <vt:lpstr>2010 року вийшов перший роман Л.Костенко — «Записки українського самашедшого»</vt:lpstr>
      <vt:lpstr>У лютому 2011 року вийшла поетична збірка Л.Костенко «Річка Геракліта»</vt:lpstr>
      <vt:lpstr>Особисте життя</vt:lpstr>
      <vt:lpstr>Презентация PowerPoint</vt:lpstr>
      <vt:lpstr>Син –Цвіркунов Василь Васильович (28.05.1969). Працює в США програмістом.</vt:lpstr>
      <vt:lpstr>Ярослава Барб’єрі, внучка Ліни Костенко</vt:lpstr>
      <vt:lpstr>Твори Ліни Костенко перекладено </vt:lpstr>
      <vt:lpstr>Славетні регалії</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Є люди, які ще за життя стають легендами</dc:title>
  <dc:creator>Asus</dc:creator>
  <cp:lastModifiedBy>Asus</cp:lastModifiedBy>
  <cp:revision>74</cp:revision>
  <dcterms:created xsi:type="dcterms:W3CDTF">2021-02-10T20:41:39Z</dcterms:created>
  <dcterms:modified xsi:type="dcterms:W3CDTF">2021-03-18T22:40:27Z</dcterms:modified>
</cp:coreProperties>
</file>