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57" r:id="rId4"/>
    <p:sldId id="258" r:id="rId5"/>
    <p:sldId id="264" r:id="rId6"/>
    <p:sldId id="263" r:id="rId7"/>
    <p:sldId id="256" r:id="rId8"/>
    <p:sldId id="265" r:id="rId9"/>
    <p:sldId id="259" r:id="rId10"/>
    <p:sldId id="266" r:id="rId11"/>
    <p:sldId id="267" r:id="rId12"/>
    <p:sldId id="260" r:id="rId13"/>
    <p:sldId id="268" r:id="rId14"/>
    <p:sldId id="269" r:id="rId15"/>
    <p:sldId id="271" r:id="rId16"/>
    <p:sldId id="274" r:id="rId17"/>
    <p:sldId id="273" r:id="rId18"/>
    <p:sldId id="270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7D143-46C6-4A35-A17E-5257B33E8C08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6F21-B2B7-4B9A-A920-06B311EEA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031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7D143-46C6-4A35-A17E-5257B33E8C08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6F21-B2B7-4B9A-A920-06B311EEA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234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7D143-46C6-4A35-A17E-5257B33E8C08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6F21-B2B7-4B9A-A920-06B311EEA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433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7D143-46C6-4A35-A17E-5257B33E8C08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6F21-B2B7-4B9A-A920-06B311EEA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653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7D143-46C6-4A35-A17E-5257B33E8C08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6F21-B2B7-4B9A-A920-06B311EEA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630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7D143-46C6-4A35-A17E-5257B33E8C08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6F21-B2B7-4B9A-A920-06B311EEA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055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7D143-46C6-4A35-A17E-5257B33E8C08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6F21-B2B7-4B9A-A920-06B311EEA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338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7D143-46C6-4A35-A17E-5257B33E8C08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6F21-B2B7-4B9A-A920-06B311EEA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81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7D143-46C6-4A35-A17E-5257B33E8C08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6F21-B2B7-4B9A-A920-06B311EEA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645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7D143-46C6-4A35-A17E-5257B33E8C08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6F21-B2B7-4B9A-A920-06B311EEA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387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7D143-46C6-4A35-A17E-5257B33E8C08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6F21-B2B7-4B9A-A920-06B311EEA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104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7D143-46C6-4A35-A17E-5257B33E8C08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56F21-B2B7-4B9A-A920-06B311EEA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27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Inna\Desktop\cb_gidni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31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День Гідності 2016\5377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318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День Гідності 2016\612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33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День Гідності 2016\img_24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23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Картинки по запросу киев майдан 2013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247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День Гідності 2016\4133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063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День Гідності 2016\c61e98551910b07ad890de0f07d7ac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188"/>
            <a:ext cx="9144000" cy="689118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81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День Гідності 2016\100_1_735x4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0" y="0"/>
            <a:ext cx="913021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8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День Гідності 2016\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84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:\День Гідності 2016\ArticleImages_59223_%CF%E0%EC%FF%F2%ED%E8%EA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93953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:\День Гідності 2016\euromaidan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891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021928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Inna\Desktop\cea35a1af5f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8086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Inna\Desktop\Euromaidan_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463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Inna\Desktop\6699dd2709307c7f2a97071d6e0a8d33b81182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966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Inna\Desktop\769fe1e147541a1b3c22db8a18c960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" y="0"/>
            <a:ext cx="913763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8338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Inna\Desktop\bg_images_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38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Небесна сотня поіменно. Пам'яті Героїв Небесної сотні презентація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601068" cy="735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6012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F:\День Гідності 2016\fullsi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66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День Гідності 2016\14049103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516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Экран (4:3)</PresentationFormat>
  <Paragraphs>0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Inna</dc:creator>
  <cp:lastModifiedBy>Inna</cp:lastModifiedBy>
  <cp:revision>6</cp:revision>
  <dcterms:created xsi:type="dcterms:W3CDTF">2016-11-20T11:38:59Z</dcterms:created>
  <dcterms:modified xsi:type="dcterms:W3CDTF">2016-11-20T12:57:39Z</dcterms:modified>
</cp:coreProperties>
</file>